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notesSlides/notesSlide16.xml" ContentType="application/vnd.openxmlformats-officedocument.presentationml.notesSlide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notesSlides/notesSlide7.xml" ContentType="application/vnd.openxmlformats-officedocument.presentationml.notesSlide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slides/slide33.xml" ContentType="application/vnd.openxmlformats-officedocument.presentationml.slide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quickStyle25.xml" ContentType="application/vnd.openxmlformats-officedocument.drawingml.diagramStyle+xml"/>
  <Override PartName="/ppt/notesSlides/notesSlide13.xml" ContentType="application/vnd.openxmlformats-officedocument.presentationml.notesSlide+xml"/>
  <Override PartName="/ppt/diagrams/layout36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5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32.xml" ContentType="application/vnd.openxmlformats-officedocument.drawingml.diagramLayout+xml"/>
  <Override PartName="/ppt/diagrams/colors35.xml" ContentType="application/vnd.openxmlformats-officedocument.drawingml.diagramColors+xml"/>
  <Override PartName="/ppt/diagrams/layout43.xml" ContentType="application/vnd.openxmlformats-officedocument.drawingml.diagramLayout+xml"/>
  <Override PartName="/ppt/diagrams/colors46.xml" ContentType="application/vnd.openxmlformats-officedocument.drawingml.diagramColors+xml"/>
  <Override PartName="/ppt/diagrams/data19.xml" ContentType="application/vnd.openxmlformats-officedocument.drawingml.diagramData+xml"/>
  <Override PartName="/ppt/notesSlides/notesSlide4.xml" ContentType="application/vnd.openxmlformats-officedocument.presentationml.notesSlide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Override PartName="/ppt/notesSlides/notesSlide18.xml" ContentType="application/vnd.openxmlformats-officedocument.presentationml.notesSlide+xml"/>
  <Override PartName="/ppt/diagrams/quickStyle37.xml" ContentType="application/vnd.openxmlformats-officedocument.drawingml.diagramStyle+xml"/>
  <Override PartName="/ppt/diagrams/data40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19.xml" ContentType="application/vnd.openxmlformats-officedocument.drawingml.diagramLayout+xml"/>
  <Override PartName="/ppt/notesSlides/notesSlide14.xml" ContentType="application/vnd.openxmlformats-officedocument.presentationml.notesSlide+xml"/>
  <Override PartName="/ppt/diagrams/quickStyle33.xml" ContentType="application/vnd.openxmlformats-officedocument.drawingml.diagramStyle+xml"/>
  <Override PartName="/ppt/diagrams/layout37.xml" ContentType="application/vnd.openxmlformats-officedocument.drawingml.diagramLayout+xml"/>
  <Override PartName="/ppt/diagrams/quickStyle44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notesSlides/notesSlide9.xml" ContentType="application/vnd.openxmlformats-officedocument.presentationml.notesSlide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notesSlides/notesSlide21.xml" ContentType="application/vnd.openxmlformats-officedocument.presentationml.notesSlide+xml"/>
  <Override PartName="/ppt/diagrams/layout44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diagrams/colors43.xml" ContentType="application/vnd.openxmlformats-officedocument.drawingml.diagramColors+xml"/>
  <Override PartName="/ppt/slides/slide28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notesSlides/notesSlide1.xml" ContentType="application/vnd.openxmlformats-officedocument.presentationml.notesSlide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quickStyle1.xml" ContentType="application/vnd.openxmlformats-officedocument.drawingml.diagramStyle+xml"/>
  <Default Extension="jpeg" ContentType="image/jpeg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ata41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27.xml" ContentType="application/vnd.openxmlformats-officedocument.drawingml.diagramStyle+xml"/>
  <Override PartName="/ppt/notesSlides/notesSlide15.xml" ContentType="application/vnd.openxmlformats-officedocument.presentationml.notesSlide+xml"/>
  <Override PartName="/ppt/diagrams/layout38.xml" ContentType="application/vnd.openxmlformats-officedocument.drawingml.diagramLayout+xml"/>
  <Override PartName="/ppt/notesSlides/notesSlide26.xml" ContentType="application/vnd.openxmlformats-officedocument.presentationml.notesSlide+xml"/>
  <Override PartName="/ppt/diagrams/quickStyle45.xml" ContentType="application/vnd.openxmlformats-officedocument.drawingml.diagramStyl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notesSlides/notesSlide11.xml" ContentType="application/vnd.openxmlformats-officedocument.presentationml.notesSlide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5.xml" ContentType="application/vnd.openxmlformats-officedocument.drawingml.diagramLayout+xml"/>
  <Override PartName="/ppt/notesSlides/notesSlide6.xml" ContentType="application/vnd.openxmlformats-officedocument.presentationml.notesSlide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slides/slide29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quickStyle46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notesSlides/notesSlide23.xml" ContentType="application/vnd.openxmlformats-officedocument.presentationml.notesSlide+xml"/>
  <Override PartName="/ppt/diagrams/layout46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notesSlides/notesSlide12.xml" ContentType="application/vnd.openxmlformats-officedocument.presentationml.notesSlide+xml"/>
  <Override PartName="/ppt/diagrams/layout35.xml" ContentType="application/vnd.openxmlformats-officedocument.drawingml.diagramLayout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colors1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29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notesSlides/notesSlide20.xml" ContentType="application/vnd.openxmlformats-officedocument.presentationml.notesSlide+xml"/>
  <Override PartName="/ppt/diagrams/colors39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6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92" r:id="rId19"/>
    <p:sldId id="293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4" r:id="rId36"/>
    <p:sldId id="288" r:id="rId37"/>
    <p:sldId id="290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810" y="-3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121E99-2E4D-4212-A256-336936390FCE}" type="doc">
      <dgm:prSet loTypeId="urn:microsoft.com/office/officeart/2005/8/layout/radial6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DB2BCD-F925-40F1-9857-2E3361114D2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3200" b="1" dirty="0" smtClean="0">
              <a:latin typeface="Times New Roman" pitchFamily="18" charset="0"/>
              <a:cs typeface="Times New Roman" pitchFamily="18" charset="0"/>
            </a:rPr>
            <a:t>Problem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3200" b="1" dirty="0" smtClean="0">
              <a:latin typeface="Times New Roman" pitchFamily="18" charset="0"/>
              <a:cs typeface="Times New Roman" pitchFamily="18" charset="0"/>
            </a:rPr>
            <a:t>Statements</a:t>
          </a:r>
          <a:endParaRPr lang="en-US" sz="3200" b="1" dirty="0">
            <a:latin typeface="Times New Roman" pitchFamily="18" charset="0"/>
            <a:cs typeface="Times New Roman" pitchFamily="18" charset="0"/>
          </a:endParaRPr>
        </a:p>
      </dgm:t>
    </dgm:pt>
    <dgm:pt modelId="{834F36E1-28F7-4A4A-929E-A4C3C690E256}" type="parTrans" cxnId="{1D4AEB9B-8E56-48D1-AE07-4E77AD93B4B3}">
      <dgm:prSet/>
      <dgm:spPr/>
      <dgm:t>
        <a:bodyPr/>
        <a:lstStyle/>
        <a:p>
          <a:endParaRPr lang="en-US"/>
        </a:p>
      </dgm:t>
    </dgm:pt>
    <dgm:pt modelId="{7D464A8C-830B-4FC2-873E-9BE50664F3E4}" type="sibTrans" cxnId="{1D4AEB9B-8E56-48D1-AE07-4E77AD93B4B3}">
      <dgm:prSet/>
      <dgm:spPr/>
      <dgm:t>
        <a:bodyPr/>
        <a:lstStyle/>
        <a:p>
          <a:endParaRPr lang="en-US"/>
        </a:p>
      </dgm:t>
    </dgm:pt>
    <dgm:pt modelId="{E51A89FB-ED69-41B3-A3BA-589866923293}">
      <dgm:prSet phldrT="[Text]"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Inefficient and time-consuming appointment booking process in the healthcare industry.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F1A8D9C6-FCA7-4732-B8D8-A601B49C5CDD}" type="parTrans" cxnId="{362CE6AC-1A52-4D54-97DE-0DFBCD30434A}">
      <dgm:prSet/>
      <dgm:spPr/>
      <dgm:t>
        <a:bodyPr/>
        <a:lstStyle/>
        <a:p>
          <a:endParaRPr lang="en-US"/>
        </a:p>
      </dgm:t>
    </dgm:pt>
    <dgm:pt modelId="{9A693EE1-F34C-4C32-B184-19D999586CF0}" type="sibTrans" cxnId="{362CE6AC-1A52-4D54-97DE-0DFBCD30434A}">
      <dgm:prSet/>
      <dgm:spPr/>
      <dgm:t>
        <a:bodyPr/>
        <a:lstStyle/>
        <a:p>
          <a:endParaRPr lang="en-US"/>
        </a:p>
      </dgm:t>
    </dgm:pt>
    <dgm:pt modelId="{D551EDF7-BDEB-4AE1-B2AE-FBD1BA78DA51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Lack of a centralized system for managing appointments and medical records.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93DA270A-AE1C-47E4-BC34-14B31E256844}" type="parTrans" cxnId="{3C848641-24C9-4885-97B2-610438E99199}">
      <dgm:prSet/>
      <dgm:spPr/>
      <dgm:t>
        <a:bodyPr/>
        <a:lstStyle/>
        <a:p>
          <a:endParaRPr lang="en-US"/>
        </a:p>
      </dgm:t>
    </dgm:pt>
    <dgm:pt modelId="{FD7A09B4-7197-4FE6-9D3F-59F66014FEAA}" type="sibTrans" cxnId="{3C848641-24C9-4885-97B2-610438E99199}">
      <dgm:prSet/>
      <dgm:spPr/>
      <dgm:t>
        <a:bodyPr/>
        <a:lstStyle/>
        <a:p>
          <a:endParaRPr lang="en-US"/>
        </a:p>
      </dgm:t>
    </dgm:pt>
    <dgm:pt modelId="{DEA37663-C675-4411-B181-76A665CEFCA4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Difficulty in finding suitable doctors based on specialization, location, and availability.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7872FB27-862D-4AE6-B34B-95E0CE04958D}" type="parTrans" cxnId="{BA2BD6B9-228F-48CF-8A66-057DB04C51DA}">
      <dgm:prSet/>
      <dgm:spPr/>
      <dgm:t>
        <a:bodyPr/>
        <a:lstStyle/>
        <a:p>
          <a:endParaRPr lang="en-US"/>
        </a:p>
      </dgm:t>
    </dgm:pt>
    <dgm:pt modelId="{E94A8AAD-EE5E-4AB7-8276-147CAB17B89D}" type="sibTrans" cxnId="{BA2BD6B9-228F-48CF-8A66-057DB04C51DA}">
      <dgm:prSet/>
      <dgm:spPr/>
      <dgm:t>
        <a:bodyPr/>
        <a:lstStyle/>
        <a:p>
          <a:endParaRPr lang="en-US"/>
        </a:p>
      </dgm:t>
    </dgm:pt>
    <dgm:pt modelId="{B432AFF4-15F9-4A42-98E1-067D45A1B528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Limited communication and coordination between patients and doctors.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22FF218-DACF-458F-97D0-1A53C0403223}" type="parTrans" cxnId="{5CB3EE5E-E17F-4015-AB09-7F535663BD34}">
      <dgm:prSet/>
      <dgm:spPr/>
      <dgm:t>
        <a:bodyPr/>
        <a:lstStyle/>
        <a:p>
          <a:endParaRPr lang="en-US"/>
        </a:p>
      </dgm:t>
    </dgm:pt>
    <dgm:pt modelId="{5D38829D-D32F-44D9-9D2B-AFC063877A64}" type="sibTrans" cxnId="{5CB3EE5E-E17F-4015-AB09-7F535663BD34}">
      <dgm:prSet/>
      <dgm:spPr/>
      <dgm:t>
        <a:bodyPr/>
        <a:lstStyle/>
        <a:p>
          <a:endParaRPr lang="en-US"/>
        </a:p>
      </dgm:t>
    </dgm:pt>
    <dgm:pt modelId="{B8345061-6B37-40DB-94A2-AD80AA2C8B59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Manual handling of paperwork and medical reports.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63250D6C-5853-41A5-AC9B-1140C8280EFE}" type="parTrans" cxnId="{3C827A1E-2AD5-4C17-8712-4C3FD6649CC0}">
      <dgm:prSet/>
      <dgm:spPr/>
      <dgm:t>
        <a:bodyPr/>
        <a:lstStyle/>
        <a:p>
          <a:endParaRPr lang="en-US"/>
        </a:p>
      </dgm:t>
    </dgm:pt>
    <dgm:pt modelId="{92A1810F-316F-4BD0-A7D5-0717603F743B}" type="sibTrans" cxnId="{3C827A1E-2AD5-4C17-8712-4C3FD6649CC0}">
      <dgm:prSet/>
      <dgm:spPr/>
      <dgm:t>
        <a:bodyPr/>
        <a:lstStyle/>
        <a:p>
          <a:endParaRPr lang="en-US"/>
        </a:p>
      </dgm:t>
    </dgm:pt>
    <dgm:pt modelId="{E508BAB6-DACC-4F02-BB1E-D44CD7490E06}" type="pres">
      <dgm:prSet presAssocID="{29121E99-2E4D-4212-A256-336936390FC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47D58-EBAE-4604-A6AC-B283935A18E9}" type="pres">
      <dgm:prSet presAssocID="{2DDB2BCD-F925-40F1-9857-2E3361114D27}" presName="centerShape" presStyleLbl="node0" presStyleIdx="0" presStyleCnt="1" custScaleX="168541" custScaleY="168119" custLinFactNeighborX="0" custLinFactNeighborY="79"/>
      <dgm:spPr/>
      <dgm:t>
        <a:bodyPr/>
        <a:lstStyle/>
        <a:p>
          <a:endParaRPr lang="en-US"/>
        </a:p>
      </dgm:t>
    </dgm:pt>
    <dgm:pt modelId="{AD2D9CDD-FCD4-4EE7-A4EE-9F88FE25C723}" type="pres">
      <dgm:prSet presAssocID="{E51A89FB-ED69-41B3-A3BA-589866923293}" presName="node" presStyleLbl="node1" presStyleIdx="0" presStyleCnt="5" custScaleX="168541" custScaleY="168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EA2377-D5E3-4EF6-9D88-39B129993B5B}" type="pres">
      <dgm:prSet presAssocID="{E51A89FB-ED69-41B3-A3BA-589866923293}" presName="dummy" presStyleCnt="0"/>
      <dgm:spPr/>
    </dgm:pt>
    <dgm:pt modelId="{C71EBD2C-4169-43C8-A0E3-930C85EF9385}" type="pres">
      <dgm:prSet presAssocID="{9A693EE1-F34C-4C32-B184-19D999586CF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CB5E578-874F-40EA-8477-9011FFBAAF2E}" type="pres">
      <dgm:prSet presAssocID="{D551EDF7-BDEB-4AE1-B2AE-FBD1BA78DA51}" presName="node" presStyleLbl="node1" presStyleIdx="1" presStyleCnt="5" custScaleX="168541" custScaleY="168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72AED-C7D1-4FB0-A8D4-C96A615387FF}" type="pres">
      <dgm:prSet presAssocID="{D551EDF7-BDEB-4AE1-B2AE-FBD1BA78DA51}" presName="dummy" presStyleCnt="0"/>
      <dgm:spPr/>
    </dgm:pt>
    <dgm:pt modelId="{5F3E460E-B23A-46E8-BC0D-D84048C824D6}" type="pres">
      <dgm:prSet presAssocID="{FD7A09B4-7197-4FE6-9D3F-59F66014FEA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D21FCAA-22F3-40E2-A028-1C7FBBD1ACAF}" type="pres">
      <dgm:prSet presAssocID="{DEA37663-C675-4411-B181-76A665CEFCA4}" presName="node" presStyleLbl="node1" presStyleIdx="2" presStyleCnt="5" custScaleX="168541" custScaleY="168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8B2518-DF71-4F8F-A0AF-33491B97F2BE}" type="pres">
      <dgm:prSet presAssocID="{DEA37663-C675-4411-B181-76A665CEFCA4}" presName="dummy" presStyleCnt="0"/>
      <dgm:spPr/>
    </dgm:pt>
    <dgm:pt modelId="{15DDFDB6-81E8-4A11-A20B-932B6A8346FF}" type="pres">
      <dgm:prSet presAssocID="{E94A8AAD-EE5E-4AB7-8276-147CAB17B89D}" presName="sibTrans" presStyleLbl="sibTrans2D1" presStyleIdx="2" presStyleCnt="5"/>
      <dgm:spPr/>
      <dgm:t>
        <a:bodyPr/>
        <a:lstStyle/>
        <a:p>
          <a:endParaRPr lang="en-US"/>
        </a:p>
      </dgm:t>
    </dgm:pt>
    <dgm:pt modelId="{5A52216C-3B95-4065-A2F1-94B6F506C7D5}" type="pres">
      <dgm:prSet presAssocID="{B432AFF4-15F9-4A42-98E1-067D45A1B528}" presName="node" presStyleLbl="node1" presStyleIdx="3" presStyleCnt="5" custScaleX="168541" custScaleY="168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54B14-4AAA-4665-9A5F-654EBC2ABA3A}" type="pres">
      <dgm:prSet presAssocID="{B432AFF4-15F9-4A42-98E1-067D45A1B528}" presName="dummy" presStyleCnt="0"/>
      <dgm:spPr/>
    </dgm:pt>
    <dgm:pt modelId="{D6EDC6E1-38D9-4ACE-9E5A-2FE0D182482F}" type="pres">
      <dgm:prSet presAssocID="{5D38829D-D32F-44D9-9D2B-AFC063877A64}" presName="sibTrans" presStyleLbl="sibTrans2D1" presStyleIdx="3" presStyleCnt="5"/>
      <dgm:spPr/>
      <dgm:t>
        <a:bodyPr/>
        <a:lstStyle/>
        <a:p>
          <a:endParaRPr lang="en-US"/>
        </a:p>
      </dgm:t>
    </dgm:pt>
    <dgm:pt modelId="{A9E72DAE-F3F9-4997-923B-4F13BDE3AA45}" type="pres">
      <dgm:prSet presAssocID="{B8345061-6B37-40DB-94A2-AD80AA2C8B59}" presName="node" presStyleLbl="node1" presStyleIdx="4" presStyleCnt="5" custScaleX="168541" custScaleY="168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D60FA-B7F7-4B51-B920-8094A6FD5579}" type="pres">
      <dgm:prSet presAssocID="{B8345061-6B37-40DB-94A2-AD80AA2C8B59}" presName="dummy" presStyleCnt="0"/>
      <dgm:spPr/>
    </dgm:pt>
    <dgm:pt modelId="{9D8FBB8B-7616-4EE1-9C67-D7D4DB1BB771}" type="pres">
      <dgm:prSet presAssocID="{92A1810F-316F-4BD0-A7D5-0717603F743B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8F6D2EE-4D7A-4ADB-A9E9-0082668EEFB1}" type="presOf" srcId="{9A693EE1-F34C-4C32-B184-19D999586CF0}" destId="{C71EBD2C-4169-43C8-A0E3-930C85EF9385}" srcOrd="0" destOrd="0" presId="urn:microsoft.com/office/officeart/2005/8/layout/radial6"/>
    <dgm:cxn modelId="{BA2BD6B9-228F-48CF-8A66-057DB04C51DA}" srcId="{2DDB2BCD-F925-40F1-9857-2E3361114D27}" destId="{DEA37663-C675-4411-B181-76A665CEFCA4}" srcOrd="2" destOrd="0" parTransId="{7872FB27-862D-4AE6-B34B-95E0CE04958D}" sibTransId="{E94A8AAD-EE5E-4AB7-8276-147CAB17B89D}"/>
    <dgm:cxn modelId="{24F0A569-1F32-4E5C-B9D6-37E83E07C435}" type="presOf" srcId="{B432AFF4-15F9-4A42-98E1-067D45A1B528}" destId="{5A52216C-3B95-4065-A2F1-94B6F506C7D5}" srcOrd="0" destOrd="0" presId="urn:microsoft.com/office/officeart/2005/8/layout/radial6"/>
    <dgm:cxn modelId="{152F9502-A2AD-4E3C-A72C-9F885E92EE09}" type="presOf" srcId="{2DDB2BCD-F925-40F1-9857-2E3361114D27}" destId="{44747D58-EBAE-4604-A6AC-B283935A18E9}" srcOrd="0" destOrd="0" presId="urn:microsoft.com/office/officeart/2005/8/layout/radial6"/>
    <dgm:cxn modelId="{9B26D534-7E3B-4CB9-932A-287DABD61A5F}" type="presOf" srcId="{B8345061-6B37-40DB-94A2-AD80AA2C8B59}" destId="{A9E72DAE-F3F9-4997-923B-4F13BDE3AA45}" srcOrd="0" destOrd="0" presId="urn:microsoft.com/office/officeart/2005/8/layout/radial6"/>
    <dgm:cxn modelId="{09DC01A7-DE70-4BE2-A386-D33E0030B4D6}" type="presOf" srcId="{DEA37663-C675-4411-B181-76A665CEFCA4}" destId="{5D21FCAA-22F3-40E2-A028-1C7FBBD1ACAF}" srcOrd="0" destOrd="0" presId="urn:microsoft.com/office/officeart/2005/8/layout/radial6"/>
    <dgm:cxn modelId="{39ED00FC-9904-4E39-9AAE-2A6C3E00F9C4}" type="presOf" srcId="{29121E99-2E4D-4212-A256-336936390FCE}" destId="{E508BAB6-DACC-4F02-BB1E-D44CD7490E06}" srcOrd="0" destOrd="0" presId="urn:microsoft.com/office/officeart/2005/8/layout/radial6"/>
    <dgm:cxn modelId="{03F64A87-D6BE-405A-8819-4127796ED864}" type="presOf" srcId="{E94A8AAD-EE5E-4AB7-8276-147CAB17B89D}" destId="{15DDFDB6-81E8-4A11-A20B-932B6A8346FF}" srcOrd="0" destOrd="0" presId="urn:microsoft.com/office/officeart/2005/8/layout/radial6"/>
    <dgm:cxn modelId="{F3D1D45C-89A2-4602-B128-D47FA6208BD9}" type="presOf" srcId="{FD7A09B4-7197-4FE6-9D3F-59F66014FEAA}" destId="{5F3E460E-B23A-46E8-BC0D-D84048C824D6}" srcOrd="0" destOrd="0" presId="urn:microsoft.com/office/officeart/2005/8/layout/radial6"/>
    <dgm:cxn modelId="{C7DED37A-54F9-4F52-9448-487235087F95}" type="presOf" srcId="{5D38829D-D32F-44D9-9D2B-AFC063877A64}" destId="{D6EDC6E1-38D9-4ACE-9E5A-2FE0D182482F}" srcOrd="0" destOrd="0" presId="urn:microsoft.com/office/officeart/2005/8/layout/radial6"/>
    <dgm:cxn modelId="{63E21B59-0AB2-46DD-86CE-314B7B715EFE}" type="presOf" srcId="{92A1810F-316F-4BD0-A7D5-0717603F743B}" destId="{9D8FBB8B-7616-4EE1-9C67-D7D4DB1BB771}" srcOrd="0" destOrd="0" presId="urn:microsoft.com/office/officeart/2005/8/layout/radial6"/>
    <dgm:cxn modelId="{3C848641-24C9-4885-97B2-610438E99199}" srcId="{2DDB2BCD-F925-40F1-9857-2E3361114D27}" destId="{D551EDF7-BDEB-4AE1-B2AE-FBD1BA78DA51}" srcOrd="1" destOrd="0" parTransId="{93DA270A-AE1C-47E4-BC34-14B31E256844}" sibTransId="{FD7A09B4-7197-4FE6-9D3F-59F66014FEAA}"/>
    <dgm:cxn modelId="{B96BD820-9206-45B7-969D-6EB3EDD4B512}" type="presOf" srcId="{D551EDF7-BDEB-4AE1-B2AE-FBD1BA78DA51}" destId="{7CB5E578-874F-40EA-8477-9011FFBAAF2E}" srcOrd="0" destOrd="0" presId="urn:microsoft.com/office/officeart/2005/8/layout/radial6"/>
    <dgm:cxn modelId="{362CE6AC-1A52-4D54-97DE-0DFBCD30434A}" srcId="{2DDB2BCD-F925-40F1-9857-2E3361114D27}" destId="{E51A89FB-ED69-41B3-A3BA-589866923293}" srcOrd="0" destOrd="0" parTransId="{F1A8D9C6-FCA7-4732-B8D8-A601B49C5CDD}" sibTransId="{9A693EE1-F34C-4C32-B184-19D999586CF0}"/>
    <dgm:cxn modelId="{5CB3EE5E-E17F-4015-AB09-7F535663BD34}" srcId="{2DDB2BCD-F925-40F1-9857-2E3361114D27}" destId="{B432AFF4-15F9-4A42-98E1-067D45A1B528}" srcOrd="3" destOrd="0" parTransId="{522FF218-DACF-458F-97D0-1A53C0403223}" sibTransId="{5D38829D-D32F-44D9-9D2B-AFC063877A64}"/>
    <dgm:cxn modelId="{1D4AEB9B-8E56-48D1-AE07-4E77AD93B4B3}" srcId="{29121E99-2E4D-4212-A256-336936390FCE}" destId="{2DDB2BCD-F925-40F1-9857-2E3361114D27}" srcOrd="0" destOrd="0" parTransId="{834F36E1-28F7-4A4A-929E-A4C3C690E256}" sibTransId="{7D464A8C-830B-4FC2-873E-9BE50664F3E4}"/>
    <dgm:cxn modelId="{3C827A1E-2AD5-4C17-8712-4C3FD6649CC0}" srcId="{2DDB2BCD-F925-40F1-9857-2E3361114D27}" destId="{B8345061-6B37-40DB-94A2-AD80AA2C8B59}" srcOrd="4" destOrd="0" parTransId="{63250D6C-5853-41A5-AC9B-1140C8280EFE}" sibTransId="{92A1810F-316F-4BD0-A7D5-0717603F743B}"/>
    <dgm:cxn modelId="{9F2A8836-5603-4856-A45B-22951056DC44}" type="presOf" srcId="{E51A89FB-ED69-41B3-A3BA-589866923293}" destId="{AD2D9CDD-FCD4-4EE7-A4EE-9F88FE25C723}" srcOrd="0" destOrd="0" presId="urn:microsoft.com/office/officeart/2005/8/layout/radial6"/>
    <dgm:cxn modelId="{6FFBD90B-FA17-4A20-8C46-EBFB634E2BF0}" type="presParOf" srcId="{E508BAB6-DACC-4F02-BB1E-D44CD7490E06}" destId="{44747D58-EBAE-4604-A6AC-B283935A18E9}" srcOrd="0" destOrd="0" presId="urn:microsoft.com/office/officeart/2005/8/layout/radial6"/>
    <dgm:cxn modelId="{7C660062-5831-4749-9086-58796C099D8C}" type="presParOf" srcId="{E508BAB6-DACC-4F02-BB1E-D44CD7490E06}" destId="{AD2D9CDD-FCD4-4EE7-A4EE-9F88FE25C723}" srcOrd="1" destOrd="0" presId="urn:microsoft.com/office/officeart/2005/8/layout/radial6"/>
    <dgm:cxn modelId="{83EE01A9-C30F-4B4B-858A-3434DFD06D3A}" type="presParOf" srcId="{E508BAB6-DACC-4F02-BB1E-D44CD7490E06}" destId="{84EA2377-D5E3-4EF6-9D88-39B129993B5B}" srcOrd="2" destOrd="0" presId="urn:microsoft.com/office/officeart/2005/8/layout/radial6"/>
    <dgm:cxn modelId="{CAE03F8D-6D95-45B5-81F5-B865648A70AB}" type="presParOf" srcId="{E508BAB6-DACC-4F02-BB1E-D44CD7490E06}" destId="{C71EBD2C-4169-43C8-A0E3-930C85EF9385}" srcOrd="3" destOrd="0" presId="urn:microsoft.com/office/officeart/2005/8/layout/radial6"/>
    <dgm:cxn modelId="{D8782D09-EE67-4533-9F60-B862030F9519}" type="presParOf" srcId="{E508BAB6-DACC-4F02-BB1E-D44CD7490E06}" destId="{7CB5E578-874F-40EA-8477-9011FFBAAF2E}" srcOrd="4" destOrd="0" presId="urn:microsoft.com/office/officeart/2005/8/layout/radial6"/>
    <dgm:cxn modelId="{B5116E91-224D-4A47-9C90-756659CF452B}" type="presParOf" srcId="{E508BAB6-DACC-4F02-BB1E-D44CD7490E06}" destId="{83A72AED-C7D1-4FB0-A8D4-C96A615387FF}" srcOrd="5" destOrd="0" presId="urn:microsoft.com/office/officeart/2005/8/layout/radial6"/>
    <dgm:cxn modelId="{008F959E-CDA4-484F-8635-F9B8FA9CAA5A}" type="presParOf" srcId="{E508BAB6-DACC-4F02-BB1E-D44CD7490E06}" destId="{5F3E460E-B23A-46E8-BC0D-D84048C824D6}" srcOrd="6" destOrd="0" presId="urn:microsoft.com/office/officeart/2005/8/layout/radial6"/>
    <dgm:cxn modelId="{F258AC4F-5A8D-43FF-A03E-36329AC2E9D1}" type="presParOf" srcId="{E508BAB6-DACC-4F02-BB1E-D44CD7490E06}" destId="{5D21FCAA-22F3-40E2-A028-1C7FBBD1ACAF}" srcOrd="7" destOrd="0" presId="urn:microsoft.com/office/officeart/2005/8/layout/radial6"/>
    <dgm:cxn modelId="{ECCF8602-FB05-4C75-82C4-03BBAFC90665}" type="presParOf" srcId="{E508BAB6-DACC-4F02-BB1E-D44CD7490E06}" destId="{038B2518-DF71-4F8F-A0AF-33491B97F2BE}" srcOrd="8" destOrd="0" presId="urn:microsoft.com/office/officeart/2005/8/layout/radial6"/>
    <dgm:cxn modelId="{687A774E-2643-459D-A3B1-BA4FB1C52C64}" type="presParOf" srcId="{E508BAB6-DACC-4F02-BB1E-D44CD7490E06}" destId="{15DDFDB6-81E8-4A11-A20B-932B6A8346FF}" srcOrd="9" destOrd="0" presId="urn:microsoft.com/office/officeart/2005/8/layout/radial6"/>
    <dgm:cxn modelId="{1E779388-FAC7-44A7-852F-6209BD5C9823}" type="presParOf" srcId="{E508BAB6-DACC-4F02-BB1E-D44CD7490E06}" destId="{5A52216C-3B95-4065-A2F1-94B6F506C7D5}" srcOrd="10" destOrd="0" presId="urn:microsoft.com/office/officeart/2005/8/layout/radial6"/>
    <dgm:cxn modelId="{9F30C652-8730-46F3-A9BC-B39C323907D1}" type="presParOf" srcId="{E508BAB6-DACC-4F02-BB1E-D44CD7490E06}" destId="{A5154B14-4AAA-4665-9A5F-654EBC2ABA3A}" srcOrd="11" destOrd="0" presId="urn:microsoft.com/office/officeart/2005/8/layout/radial6"/>
    <dgm:cxn modelId="{96608308-5ECF-442E-B53F-3DA3332F7CAE}" type="presParOf" srcId="{E508BAB6-DACC-4F02-BB1E-D44CD7490E06}" destId="{D6EDC6E1-38D9-4ACE-9E5A-2FE0D182482F}" srcOrd="12" destOrd="0" presId="urn:microsoft.com/office/officeart/2005/8/layout/radial6"/>
    <dgm:cxn modelId="{DAD2CD64-4B73-4C22-8E9D-EC9C7E5D6EC8}" type="presParOf" srcId="{E508BAB6-DACC-4F02-BB1E-D44CD7490E06}" destId="{A9E72DAE-F3F9-4997-923B-4F13BDE3AA45}" srcOrd="13" destOrd="0" presId="urn:microsoft.com/office/officeart/2005/8/layout/radial6"/>
    <dgm:cxn modelId="{F78E8615-DC75-4DCE-937C-65ACA6D83D7F}" type="presParOf" srcId="{E508BAB6-DACC-4F02-BB1E-D44CD7490E06}" destId="{B44D60FA-B7F7-4B51-B920-8094A6FD5579}" srcOrd="14" destOrd="0" presId="urn:microsoft.com/office/officeart/2005/8/layout/radial6"/>
    <dgm:cxn modelId="{50CFDA05-117A-49C2-9B22-A93339D45035}" type="presParOf" srcId="{E508BAB6-DACC-4F02-BB1E-D44CD7490E06}" destId="{9D8FBB8B-7616-4EE1-9C67-D7D4DB1BB771}" srcOrd="15" destOrd="0" presId="urn:microsoft.com/office/officeart/2005/8/layout/radial6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F1699C-7D0A-49CC-B1FD-EB2FFE1D8FE5}">
      <dgm:prSet custT="1"/>
      <dgm:spPr/>
      <dgm:t>
        <a:bodyPr/>
        <a:lstStyle/>
        <a:p>
          <a:r>
            <a:rPr lang="en-US" sz="1800" dirty="0" smtClean="0"/>
            <a:t>Speed and efficient development</a:t>
          </a:r>
          <a:endParaRPr lang="en-US" sz="1800" dirty="0"/>
        </a:p>
      </dgm:t>
    </dgm:pt>
    <dgm:pt modelId="{7F4BA073-099A-46AA-A07F-5BBC8D5E55EE}" type="parTrans" cxnId="{FD7DA997-A34A-4671-873E-2AC37A492578}">
      <dgm:prSet/>
      <dgm:spPr/>
      <dgm:t>
        <a:bodyPr/>
        <a:lstStyle/>
        <a:p>
          <a:endParaRPr lang="en-US"/>
        </a:p>
      </dgm:t>
    </dgm:pt>
    <dgm:pt modelId="{287999AD-D4C3-4D44-9FD1-979E83369C48}" type="sibTrans" cxnId="{FD7DA997-A34A-4671-873E-2AC37A492578}">
      <dgm:prSet/>
      <dgm:spPr/>
      <dgm:t>
        <a:bodyPr/>
        <a:lstStyle/>
        <a:p>
          <a:endParaRPr lang="en-US"/>
        </a:p>
      </dgm:t>
    </dgm:pt>
    <dgm:pt modelId="{99E67795-FE6A-44AF-A64C-9A628D24571E}">
      <dgm:prSet custT="1"/>
      <dgm:spPr/>
      <dgm:t>
        <a:bodyPr/>
        <a:lstStyle/>
        <a:p>
          <a:r>
            <a:rPr lang="en-US" sz="2000" dirty="0" smtClean="0"/>
            <a:t>Responsive interface</a:t>
          </a:r>
          <a:endParaRPr lang="en-US" sz="2000" dirty="0"/>
        </a:p>
      </dgm:t>
    </dgm:pt>
    <dgm:pt modelId="{50D8AB78-55E6-46DA-A5C8-B8DDBFF1E077}" type="parTrans" cxnId="{DA055305-E120-4C37-8A94-9AA0C05445F8}">
      <dgm:prSet/>
      <dgm:spPr/>
      <dgm:t>
        <a:bodyPr/>
        <a:lstStyle/>
        <a:p>
          <a:endParaRPr lang="en-US"/>
        </a:p>
      </dgm:t>
    </dgm:pt>
    <dgm:pt modelId="{D4830E5F-E310-4E7C-BC4C-1E24E99AE4F7}" type="sibTrans" cxnId="{DA055305-E120-4C37-8A94-9AA0C05445F8}">
      <dgm:prSet/>
      <dgm:spPr/>
      <dgm:t>
        <a:bodyPr/>
        <a:lstStyle/>
        <a:p>
          <a:endParaRPr lang="en-US"/>
        </a:p>
      </dgm:t>
    </dgm:pt>
    <dgm:pt modelId="{32A3901C-9C4B-4A1B-A824-2E66C1014EA8}">
      <dgm:prSet custT="1"/>
      <dgm:spPr/>
      <dgm:t>
        <a:bodyPr/>
        <a:lstStyle/>
        <a:p>
          <a:r>
            <a:rPr lang="en-US" sz="2000" dirty="0" smtClean="0"/>
            <a:t>Enhance User Satisfaction</a:t>
          </a:r>
          <a:endParaRPr lang="en-US" sz="2000" dirty="0"/>
        </a:p>
      </dgm:t>
    </dgm:pt>
    <dgm:pt modelId="{F900CE9B-2942-4F7D-9A49-118435F3CC9D}" type="parTrans" cxnId="{1CC5001E-852C-423A-95F6-1FC903AFDF70}">
      <dgm:prSet/>
      <dgm:spPr/>
      <dgm:t>
        <a:bodyPr/>
        <a:lstStyle/>
        <a:p>
          <a:endParaRPr lang="en-US"/>
        </a:p>
      </dgm:t>
    </dgm:pt>
    <dgm:pt modelId="{8CA10D89-2EA5-47BB-8F0C-8A0EF2050F4F}" type="sibTrans" cxnId="{1CC5001E-852C-423A-95F6-1FC903AFDF70}">
      <dgm:prSet/>
      <dgm:spPr/>
      <dgm:t>
        <a:bodyPr/>
        <a:lstStyle/>
        <a:p>
          <a:endParaRPr lang="en-US"/>
        </a:p>
      </dgm:t>
    </dgm:pt>
    <dgm:pt modelId="{A4F1D92D-F9BB-489F-B834-7662AC3263D4}">
      <dgm:prSet custT="1"/>
      <dgm:spPr/>
      <dgm:t>
        <a:bodyPr/>
        <a:lstStyle/>
        <a:p>
          <a:r>
            <a:rPr lang="en-US" sz="2000" dirty="0" smtClean="0"/>
            <a:t>Pre-defined utility classes</a:t>
          </a:r>
          <a:endParaRPr lang="en-US" sz="2000" dirty="0"/>
        </a:p>
      </dgm:t>
    </dgm:pt>
    <dgm:pt modelId="{BB0AA185-794D-489D-A3D8-3C16452CFC6D}" type="parTrans" cxnId="{73A39C4E-0DF7-47E0-A3F9-BA609DDC732F}">
      <dgm:prSet/>
      <dgm:spPr/>
      <dgm:t>
        <a:bodyPr/>
        <a:lstStyle/>
        <a:p>
          <a:endParaRPr lang="en-US"/>
        </a:p>
      </dgm:t>
    </dgm:pt>
    <dgm:pt modelId="{E989C0D9-6CA1-44A6-BC40-0E4478881793}" type="sibTrans" cxnId="{73A39C4E-0DF7-47E0-A3F9-BA609DDC732F}">
      <dgm:prSet/>
      <dgm:spPr/>
      <dgm:t>
        <a:bodyPr/>
        <a:lstStyle/>
        <a:p>
          <a:endParaRPr lang="en-US"/>
        </a:p>
      </dgm:t>
    </dgm:pt>
    <dgm:pt modelId="{A35DF3D9-4C16-47B0-9EB1-ECEBD486D77C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CBA7B4-1192-42D7-B121-E6A2EABE2749}" type="pres">
      <dgm:prSet presAssocID="{CEF1699C-7D0A-49CC-B1FD-EB2FFE1D8FE5}" presName="composite" presStyleCnt="0"/>
      <dgm:spPr/>
    </dgm:pt>
    <dgm:pt modelId="{B6691321-B92A-4E09-BD93-B3C2A03B0E73}" type="pres">
      <dgm:prSet presAssocID="{CEF1699C-7D0A-49CC-B1FD-EB2FFE1D8FE5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55887E9-13C3-41E8-8BE6-1593F3FF3733}" type="pres">
      <dgm:prSet presAssocID="{CEF1699C-7D0A-49CC-B1FD-EB2FFE1D8FE5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B6804-A896-4D39-A6C4-CFFB2DF0652E}" type="pres">
      <dgm:prSet presAssocID="{287999AD-D4C3-4D44-9FD1-979E83369C48}" presName="spacing" presStyleCnt="0"/>
      <dgm:spPr/>
    </dgm:pt>
    <dgm:pt modelId="{C8082BB3-029A-441F-8FF2-6813745CCF4B}" type="pres">
      <dgm:prSet presAssocID="{A4F1D92D-F9BB-489F-B834-7662AC3263D4}" presName="composite" presStyleCnt="0"/>
      <dgm:spPr/>
    </dgm:pt>
    <dgm:pt modelId="{FB96C8BD-3DB5-4747-A160-DD24681769CB}" type="pres">
      <dgm:prSet presAssocID="{A4F1D92D-F9BB-489F-B834-7662AC3263D4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A10BF02-A7F5-4E7C-A12A-2FD05BB2C880}" type="pres">
      <dgm:prSet presAssocID="{A4F1D92D-F9BB-489F-B834-7662AC3263D4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A2FA0-2B2C-4248-BFC0-A6F934CA9D62}" type="pres">
      <dgm:prSet presAssocID="{E989C0D9-6CA1-44A6-BC40-0E4478881793}" presName="spacing" presStyleCnt="0"/>
      <dgm:spPr/>
    </dgm:pt>
    <dgm:pt modelId="{B7278E05-9FE2-48BC-8941-CC59EC0B699D}" type="pres">
      <dgm:prSet presAssocID="{99E67795-FE6A-44AF-A64C-9A628D24571E}" presName="composite" presStyleCnt="0"/>
      <dgm:spPr/>
    </dgm:pt>
    <dgm:pt modelId="{A2480356-B273-48D2-BCE6-3665CAF782EF}" type="pres">
      <dgm:prSet presAssocID="{99E67795-FE6A-44AF-A64C-9A628D24571E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14C179B-6916-4EDB-A814-1CD12F65439F}" type="pres">
      <dgm:prSet presAssocID="{99E67795-FE6A-44AF-A64C-9A628D24571E}" presName="txShp" presStyleLbl="node1" presStyleIdx="2" presStyleCnt="4" custLinFactNeighborX="552" custLinFactNeighborY="11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41D61-39F5-418B-B648-F5F385144A33}" type="pres">
      <dgm:prSet presAssocID="{D4830E5F-E310-4E7C-BC4C-1E24E99AE4F7}" presName="spacing" presStyleCnt="0"/>
      <dgm:spPr/>
    </dgm:pt>
    <dgm:pt modelId="{C7FD0F21-960C-464C-8733-315398D4C7C6}" type="pres">
      <dgm:prSet presAssocID="{32A3901C-9C4B-4A1B-A824-2E66C1014EA8}" presName="composite" presStyleCnt="0"/>
      <dgm:spPr/>
    </dgm:pt>
    <dgm:pt modelId="{5D2E9DF4-5A44-425D-AE5A-AE597634FEE0}" type="pres">
      <dgm:prSet presAssocID="{32A3901C-9C4B-4A1B-A824-2E66C1014EA8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00C80D7-0AD8-438F-91ED-BF3658B8FC5A}" type="pres">
      <dgm:prSet presAssocID="{32A3901C-9C4B-4A1B-A824-2E66C1014EA8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C5001E-852C-423A-95F6-1FC903AFDF70}" srcId="{7C6BC93B-6F41-41FE-90CF-250C9A3B6769}" destId="{32A3901C-9C4B-4A1B-A824-2E66C1014EA8}" srcOrd="3" destOrd="0" parTransId="{F900CE9B-2942-4F7D-9A49-118435F3CC9D}" sibTransId="{8CA10D89-2EA5-47BB-8F0C-8A0EF2050F4F}"/>
    <dgm:cxn modelId="{4A85C5B2-46AF-4303-B76E-B71414FAA739}" type="presOf" srcId="{7C6BC93B-6F41-41FE-90CF-250C9A3B6769}" destId="{A35DF3D9-4C16-47B0-9EB1-ECEBD486D77C}" srcOrd="0" destOrd="0" presId="urn:microsoft.com/office/officeart/2005/8/layout/vList3"/>
    <dgm:cxn modelId="{AE01D55C-B8DA-43FD-80DC-2B582ED56FC6}" type="presOf" srcId="{32A3901C-9C4B-4A1B-A824-2E66C1014EA8}" destId="{C00C80D7-0AD8-438F-91ED-BF3658B8FC5A}" srcOrd="0" destOrd="0" presId="urn:microsoft.com/office/officeart/2005/8/layout/vList3"/>
    <dgm:cxn modelId="{5F6030E8-7CBC-4B79-9270-00457E577CEA}" type="presOf" srcId="{A4F1D92D-F9BB-489F-B834-7662AC3263D4}" destId="{5A10BF02-A7F5-4E7C-A12A-2FD05BB2C880}" srcOrd="0" destOrd="0" presId="urn:microsoft.com/office/officeart/2005/8/layout/vList3"/>
    <dgm:cxn modelId="{FD7DA997-A34A-4671-873E-2AC37A492578}" srcId="{7C6BC93B-6F41-41FE-90CF-250C9A3B6769}" destId="{CEF1699C-7D0A-49CC-B1FD-EB2FFE1D8FE5}" srcOrd="0" destOrd="0" parTransId="{7F4BA073-099A-46AA-A07F-5BBC8D5E55EE}" sibTransId="{287999AD-D4C3-4D44-9FD1-979E83369C48}"/>
    <dgm:cxn modelId="{73A39C4E-0DF7-47E0-A3F9-BA609DDC732F}" srcId="{7C6BC93B-6F41-41FE-90CF-250C9A3B6769}" destId="{A4F1D92D-F9BB-489F-B834-7662AC3263D4}" srcOrd="1" destOrd="0" parTransId="{BB0AA185-794D-489D-A3D8-3C16452CFC6D}" sibTransId="{E989C0D9-6CA1-44A6-BC40-0E4478881793}"/>
    <dgm:cxn modelId="{53D51AC3-335F-49FE-8D41-18D0E5CBA64C}" type="presOf" srcId="{CEF1699C-7D0A-49CC-B1FD-EB2FFE1D8FE5}" destId="{E55887E9-13C3-41E8-8BE6-1593F3FF3733}" srcOrd="0" destOrd="0" presId="urn:microsoft.com/office/officeart/2005/8/layout/vList3"/>
    <dgm:cxn modelId="{66850EFE-5BD1-4D92-9747-6170B9C4F576}" type="presOf" srcId="{99E67795-FE6A-44AF-A64C-9A628D24571E}" destId="{414C179B-6916-4EDB-A814-1CD12F65439F}" srcOrd="0" destOrd="0" presId="urn:microsoft.com/office/officeart/2005/8/layout/vList3"/>
    <dgm:cxn modelId="{DA055305-E120-4C37-8A94-9AA0C05445F8}" srcId="{7C6BC93B-6F41-41FE-90CF-250C9A3B6769}" destId="{99E67795-FE6A-44AF-A64C-9A628D24571E}" srcOrd="2" destOrd="0" parTransId="{50D8AB78-55E6-46DA-A5C8-B8DDBFF1E077}" sibTransId="{D4830E5F-E310-4E7C-BC4C-1E24E99AE4F7}"/>
    <dgm:cxn modelId="{05341145-4F89-469A-A205-CE51D1E2CF0A}" type="presParOf" srcId="{A35DF3D9-4C16-47B0-9EB1-ECEBD486D77C}" destId="{E7CBA7B4-1192-42D7-B121-E6A2EABE2749}" srcOrd="0" destOrd="0" presId="urn:microsoft.com/office/officeart/2005/8/layout/vList3"/>
    <dgm:cxn modelId="{04447856-7944-408B-BB9A-0E33059EDC84}" type="presParOf" srcId="{E7CBA7B4-1192-42D7-B121-E6A2EABE2749}" destId="{B6691321-B92A-4E09-BD93-B3C2A03B0E73}" srcOrd="0" destOrd="0" presId="urn:microsoft.com/office/officeart/2005/8/layout/vList3"/>
    <dgm:cxn modelId="{6DE159F4-197D-4A8D-974E-2ABAB68106E2}" type="presParOf" srcId="{E7CBA7B4-1192-42D7-B121-E6A2EABE2749}" destId="{E55887E9-13C3-41E8-8BE6-1593F3FF3733}" srcOrd="1" destOrd="0" presId="urn:microsoft.com/office/officeart/2005/8/layout/vList3"/>
    <dgm:cxn modelId="{BBC7C353-76A0-41E4-84D6-865C4C6E2518}" type="presParOf" srcId="{A35DF3D9-4C16-47B0-9EB1-ECEBD486D77C}" destId="{DA7B6804-A896-4D39-A6C4-CFFB2DF0652E}" srcOrd="1" destOrd="0" presId="urn:microsoft.com/office/officeart/2005/8/layout/vList3"/>
    <dgm:cxn modelId="{635873B3-F039-4FF6-B636-45C3A271AED6}" type="presParOf" srcId="{A35DF3D9-4C16-47B0-9EB1-ECEBD486D77C}" destId="{C8082BB3-029A-441F-8FF2-6813745CCF4B}" srcOrd="2" destOrd="0" presId="urn:microsoft.com/office/officeart/2005/8/layout/vList3"/>
    <dgm:cxn modelId="{1A7479C7-B05C-49F3-A88B-A064FB198444}" type="presParOf" srcId="{C8082BB3-029A-441F-8FF2-6813745CCF4B}" destId="{FB96C8BD-3DB5-4747-A160-DD24681769CB}" srcOrd="0" destOrd="0" presId="urn:microsoft.com/office/officeart/2005/8/layout/vList3"/>
    <dgm:cxn modelId="{97CB48FA-5343-41B3-B803-2ABC2C0846BA}" type="presParOf" srcId="{C8082BB3-029A-441F-8FF2-6813745CCF4B}" destId="{5A10BF02-A7F5-4E7C-A12A-2FD05BB2C880}" srcOrd="1" destOrd="0" presId="urn:microsoft.com/office/officeart/2005/8/layout/vList3"/>
    <dgm:cxn modelId="{C3B765FB-709E-4855-B24E-6CE9692D0336}" type="presParOf" srcId="{A35DF3D9-4C16-47B0-9EB1-ECEBD486D77C}" destId="{A40A2FA0-2B2C-4248-BFC0-A6F934CA9D62}" srcOrd="3" destOrd="0" presId="urn:microsoft.com/office/officeart/2005/8/layout/vList3"/>
    <dgm:cxn modelId="{3F147A19-1DC1-444F-BB1E-3C86368A1247}" type="presParOf" srcId="{A35DF3D9-4C16-47B0-9EB1-ECEBD486D77C}" destId="{B7278E05-9FE2-48BC-8941-CC59EC0B699D}" srcOrd="4" destOrd="0" presId="urn:microsoft.com/office/officeart/2005/8/layout/vList3"/>
    <dgm:cxn modelId="{F2A60E7A-FC35-4707-90B9-1DC7A7C2F278}" type="presParOf" srcId="{B7278E05-9FE2-48BC-8941-CC59EC0B699D}" destId="{A2480356-B273-48D2-BCE6-3665CAF782EF}" srcOrd="0" destOrd="0" presId="urn:microsoft.com/office/officeart/2005/8/layout/vList3"/>
    <dgm:cxn modelId="{4073025A-3C32-424F-AFAD-F73CBCEA9B6D}" type="presParOf" srcId="{B7278E05-9FE2-48BC-8941-CC59EC0B699D}" destId="{414C179B-6916-4EDB-A814-1CD12F65439F}" srcOrd="1" destOrd="0" presId="urn:microsoft.com/office/officeart/2005/8/layout/vList3"/>
    <dgm:cxn modelId="{F089B04E-48C0-4CDD-B282-742BDFE2EF0A}" type="presParOf" srcId="{A35DF3D9-4C16-47B0-9EB1-ECEBD486D77C}" destId="{A1541D61-39F5-418B-B648-F5F385144A33}" srcOrd="5" destOrd="0" presId="urn:microsoft.com/office/officeart/2005/8/layout/vList3"/>
    <dgm:cxn modelId="{D682E473-9CB2-457D-8F5A-F8D064ABCE6B}" type="presParOf" srcId="{A35DF3D9-4C16-47B0-9EB1-ECEBD486D77C}" destId="{C7FD0F21-960C-464C-8733-315398D4C7C6}" srcOrd="6" destOrd="0" presId="urn:microsoft.com/office/officeart/2005/8/layout/vList3"/>
    <dgm:cxn modelId="{11E81CB8-622F-4C55-ACFA-4EC9827F4EB9}" type="presParOf" srcId="{C7FD0F21-960C-464C-8733-315398D4C7C6}" destId="{5D2E9DF4-5A44-425D-AE5A-AE597634FEE0}" srcOrd="0" destOrd="0" presId="urn:microsoft.com/office/officeart/2005/8/layout/vList3"/>
    <dgm:cxn modelId="{7C48EB4A-F286-40A9-82C8-289BFD823894}" type="presParOf" srcId="{C7FD0F21-960C-464C-8733-315398D4C7C6}" destId="{C00C80D7-0AD8-438F-91ED-BF3658B8FC5A}" srcOrd="1" destOrd="0" presId="urn:microsoft.com/office/officeart/2005/8/layout/vList3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1D92D-F9BB-489F-B834-7662AC3263D4}">
      <dgm:prSet custT="1"/>
      <dgm:spPr/>
      <dgm:t>
        <a:bodyPr/>
        <a:lstStyle/>
        <a:p>
          <a:r>
            <a:rPr lang="en-US" sz="1600" dirty="0" smtClean="0"/>
            <a:t>Enables communication over email</a:t>
          </a:r>
          <a:endParaRPr lang="en-US" sz="1600" dirty="0"/>
        </a:p>
      </dgm:t>
    </dgm:pt>
    <dgm:pt modelId="{BB0AA185-794D-489D-A3D8-3C16452CFC6D}" type="parTrans" cxnId="{73A39C4E-0DF7-47E0-A3F9-BA609DDC732F}">
      <dgm:prSet/>
      <dgm:spPr/>
      <dgm:t>
        <a:bodyPr/>
        <a:lstStyle/>
        <a:p>
          <a:endParaRPr lang="en-US"/>
        </a:p>
      </dgm:t>
    </dgm:pt>
    <dgm:pt modelId="{E989C0D9-6CA1-44A6-BC40-0E4478881793}" type="sibTrans" cxnId="{73A39C4E-0DF7-47E0-A3F9-BA609DDC732F}">
      <dgm:prSet/>
      <dgm:spPr/>
      <dgm:t>
        <a:bodyPr/>
        <a:lstStyle/>
        <a:p>
          <a:endParaRPr lang="en-US"/>
        </a:p>
      </dgm:t>
    </dgm:pt>
    <dgm:pt modelId="{38B6F4EE-EDBC-491E-9000-D428B4B9F5B3}">
      <dgm:prSet custT="1"/>
      <dgm:spPr/>
      <dgm:t>
        <a:bodyPr/>
        <a:lstStyle/>
        <a:p>
          <a:r>
            <a:rPr lang="en-US" sz="1600" b="0" i="0" dirty="0" smtClean="0"/>
            <a:t>SMTP is an application-layer protocol </a:t>
          </a:r>
          <a:endParaRPr lang="en-US" sz="1600" dirty="0"/>
        </a:p>
      </dgm:t>
    </dgm:pt>
    <dgm:pt modelId="{FB654C06-34A4-4207-A061-FEAB22A82A16}" type="parTrans" cxnId="{2A50F81C-7462-4346-82A3-0622F237B4C6}">
      <dgm:prSet/>
      <dgm:spPr/>
      <dgm:t>
        <a:bodyPr/>
        <a:lstStyle/>
        <a:p>
          <a:endParaRPr lang="en-US"/>
        </a:p>
      </dgm:t>
    </dgm:pt>
    <dgm:pt modelId="{3BF0A1BE-4410-4535-880A-CD1C153B526F}" type="sibTrans" cxnId="{2A50F81C-7462-4346-82A3-0622F237B4C6}">
      <dgm:prSet/>
      <dgm:spPr/>
      <dgm:t>
        <a:bodyPr/>
        <a:lstStyle/>
        <a:p>
          <a:endParaRPr lang="en-US"/>
        </a:p>
      </dgm:t>
    </dgm:pt>
    <dgm:pt modelId="{0BD8DD8D-AFE3-484D-96A5-81DFD5E2825A}">
      <dgm:prSet custT="1"/>
      <dgm:spPr/>
      <dgm:t>
        <a:bodyPr/>
        <a:lstStyle/>
        <a:p>
          <a:r>
            <a:rPr lang="en-US" sz="1600" smtClean="0"/>
            <a:t>Standard protocol for sending and receiving emails over the internet</a:t>
          </a:r>
          <a:endParaRPr lang="en-US" sz="1600" dirty="0"/>
        </a:p>
      </dgm:t>
    </dgm:pt>
    <dgm:pt modelId="{9D0D933C-51DE-47DB-9927-3A1A48275F5E}" type="parTrans" cxnId="{9AE6DABD-631B-4214-8554-0C28FC1145CC}">
      <dgm:prSet/>
      <dgm:spPr/>
      <dgm:t>
        <a:bodyPr/>
        <a:lstStyle/>
        <a:p>
          <a:endParaRPr lang="en-US"/>
        </a:p>
      </dgm:t>
    </dgm:pt>
    <dgm:pt modelId="{98841206-E19D-42E9-9AC6-41E19F43BB05}" type="sibTrans" cxnId="{9AE6DABD-631B-4214-8554-0C28FC1145CC}">
      <dgm:prSet/>
      <dgm:spPr/>
      <dgm:t>
        <a:bodyPr/>
        <a:lstStyle/>
        <a:p>
          <a:endParaRPr lang="en-US"/>
        </a:p>
      </dgm:t>
    </dgm:pt>
    <dgm:pt modelId="{2EB65E23-4800-4FED-9A03-0CA1AE184F37}">
      <dgm:prSet custT="1"/>
      <dgm:spPr/>
      <dgm:t>
        <a:bodyPr/>
        <a:lstStyle/>
        <a:p>
          <a:r>
            <a:rPr lang="en-US" sz="1600" dirty="0" smtClean="0"/>
            <a:t>We use it for sending notification message</a:t>
          </a:r>
          <a:endParaRPr lang="en-US" sz="1600" dirty="0"/>
        </a:p>
      </dgm:t>
    </dgm:pt>
    <dgm:pt modelId="{BA1CB6E4-96B4-4B61-BA2E-105DE051B8DA}" type="parTrans" cxnId="{6F75AE28-C607-4A25-8760-797FB9B0FCF1}">
      <dgm:prSet/>
      <dgm:spPr/>
      <dgm:t>
        <a:bodyPr/>
        <a:lstStyle/>
        <a:p>
          <a:endParaRPr lang="en-US"/>
        </a:p>
      </dgm:t>
    </dgm:pt>
    <dgm:pt modelId="{ABFDBE48-DD7C-408E-AF67-185B985420A8}" type="sibTrans" cxnId="{6F75AE28-C607-4A25-8760-797FB9B0FCF1}">
      <dgm:prSet/>
      <dgm:spPr/>
      <dgm:t>
        <a:bodyPr/>
        <a:lstStyle/>
        <a:p>
          <a:endParaRPr lang="en-US"/>
        </a:p>
      </dgm:t>
    </dgm:pt>
    <dgm:pt modelId="{A35DF3D9-4C16-47B0-9EB1-ECEBD486D77C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459956-AD69-4D1F-A538-725D44D07487}" type="pres">
      <dgm:prSet presAssocID="{38B6F4EE-EDBC-491E-9000-D428B4B9F5B3}" presName="composite" presStyleCnt="0"/>
      <dgm:spPr/>
    </dgm:pt>
    <dgm:pt modelId="{328FB76F-3B16-4606-93DA-AE7EA8986C13}" type="pres">
      <dgm:prSet presAssocID="{38B6F4EE-EDBC-491E-9000-D428B4B9F5B3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814248F-7C3A-4FF3-A40B-EABFB76073B9}" type="pres">
      <dgm:prSet presAssocID="{38B6F4EE-EDBC-491E-9000-D428B4B9F5B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51649B-A5AB-49DE-9C05-A59FA3BFA928}" type="pres">
      <dgm:prSet presAssocID="{3BF0A1BE-4410-4535-880A-CD1C153B526F}" presName="spacing" presStyleCnt="0"/>
      <dgm:spPr/>
    </dgm:pt>
    <dgm:pt modelId="{1E79D710-0EEA-4A72-B8BE-B57525F5C692}" type="pres">
      <dgm:prSet presAssocID="{0BD8DD8D-AFE3-484D-96A5-81DFD5E2825A}" presName="composite" presStyleCnt="0"/>
      <dgm:spPr/>
    </dgm:pt>
    <dgm:pt modelId="{1B958912-16D9-4ECE-AA4C-62D05F35FCEB}" type="pres">
      <dgm:prSet presAssocID="{0BD8DD8D-AFE3-484D-96A5-81DFD5E2825A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5F4E772-3C1A-4E96-885C-E25B373D48A6}" type="pres">
      <dgm:prSet presAssocID="{0BD8DD8D-AFE3-484D-96A5-81DFD5E2825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F5A5F-ADE3-4DB8-B994-BDE1B0020E7E}" type="pres">
      <dgm:prSet presAssocID="{98841206-E19D-42E9-9AC6-41E19F43BB05}" presName="spacing" presStyleCnt="0"/>
      <dgm:spPr/>
    </dgm:pt>
    <dgm:pt modelId="{C8082BB3-029A-441F-8FF2-6813745CCF4B}" type="pres">
      <dgm:prSet presAssocID="{A4F1D92D-F9BB-489F-B834-7662AC3263D4}" presName="composite" presStyleCnt="0"/>
      <dgm:spPr/>
    </dgm:pt>
    <dgm:pt modelId="{FB96C8BD-3DB5-4747-A160-DD24681769CB}" type="pres">
      <dgm:prSet presAssocID="{A4F1D92D-F9BB-489F-B834-7662AC3263D4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A10BF02-A7F5-4E7C-A12A-2FD05BB2C880}" type="pres">
      <dgm:prSet presAssocID="{A4F1D92D-F9BB-489F-B834-7662AC3263D4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A2FA0-2B2C-4248-BFC0-A6F934CA9D62}" type="pres">
      <dgm:prSet presAssocID="{E989C0D9-6CA1-44A6-BC40-0E4478881793}" presName="spacing" presStyleCnt="0"/>
      <dgm:spPr/>
    </dgm:pt>
    <dgm:pt modelId="{135D71E7-708F-4A89-B18A-CB3796D91302}" type="pres">
      <dgm:prSet presAssocID="{2EB65E23-4800-4FED-9A03-0CA1AE184F37}" presName="composite" presStyleCnt="0"/>
      <dgm:spPr/>
    </dgm:pt>
    <dgm:pt modelId="{827EA7CD-C166-4FA9-8B58-71F3AE6AA1A8}" type="pres">
      <dgm:prSet presAssocID="{2EB65E23-4800-4FED-9A03-0CA1AE184F37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2CCAB85-A043-4031-B0B6-499BE7E3D5FB}" type="pres">
      <dgm:prSet presAssocID="{2EB65E23-4800-4FED-9A03-0CA1AE184F37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50F81C-7462-4346-82A3-0622F237B4C6}" srcId="{7C6BC93B-6F41-41FE-90CF-250C9A3B6769}" destId="{38B6F4EE-EDBC-491E-9000-D428B4B9F5B3}" srcOrd="0" destOrd="0" parTransId="{FB654C06-34A4-4207-A061-FEAB22A82A16}" sibTransId="{3BF0A1BE-4410-4535-880A-CD1C153B526F}"/>
    <dgm:cxn modelId="{51AB48B5-C775-4137-849B-E5378FEE2B30}" type="presOf" srcId="{A4F1D92D-F9BB-489F-B834-7662AC3263D4}" destId="{5A10BF02-A7F5-4E7C-A12A-2FD05BB2C880}" srcOrd="0" destOrd="0" presId="urn:microsoft.com/office/officeart/2005/8/layout/vList3"/>
    <dgm:cxn modelId="{AFE59B5E-486A-4824-B289-C24E010C3DC2}" type="presOf" srcId="{38B6F4EE-EDBC-491E-9000-D428B4B9F5B3}" destId="{2814248F-7C3A-4FF3-A40B-EABFB76073B9}" srcOrd="0" destOrd="0" presId="urn:microsoft.com/office/officeart/2005/8/layout/vList3"/>
    <dgm:cxn modelId="{9AE6DABD-631B-4214-8554-0C28FC1145CC}" srcId="{7C6BC93B-6F41-41FE-90CF-250C9A3B6769}" destId="{0BD8DD8D-AFE3-484D-96A5-81DFD5E2825A}" srcOrd="1" destOrd="0" parTransId="{9D0D933C-51DE-47DB-9927-3A1A48275F5E}" sibTransId="{98841206-E19D-42E9-9AC6-41E19F43BB05}"/>
    <dgm:cxn modelId="{73A39C4E-0DF7-47E0-A3F9-BA609DDC732F}" srcId="{7C6BC93B-6F41-41FE-90CF-250C9A3B6769}" destId="{A4F1D92D-F9BB-489F-B834-7662AC3263D4}" srcOrd="2" destOrd="0" parTransId="{BB0AA185-794D-489D-A3D8-3C16452CFC6D}" sibTransId="{E989C0D9-6CA1-44A6-BC40-0E4478881793}"/>
    <dgm:cxn modelId="{6F75AE28-C607-4A25-8760-797FB9B0FCF1}" srcId="{7C6BC93B-6F41-41FE-90CF-250C9A3B6769}" destId="{2EB65E23-4800-4FED-9A03-0CA1AE184F37}" srcOrd="3" destOrd="0" parTransId="{BA1CB6E4-96B4-4B61-BA2E-105DE051B8DA}" sibTransId="{ABFDBE48-DD7C-408E-AF67-185B985420A8}"/>
    <dgm:cxn modelId="{59337081-B164-485D-B1F5-6B15BEA100A1}" type="presOf" srcId="{0BD8DD8D-AFE3-484D-96A5-81DFD5E2825A}" destId="{15F4E772-3C1A-4E96-885C-E25B373D48A6}" srcOrd="0" destOrd="0" presId="urn:microsoft.com/office/officeart/2005/8/layout/vList3"/>
    <dgm:cxn modelId="{14D5ED32-C9CB-422B-93F7-D3CAA7632EFF}" type="presOf" srcId="{2EB65E23-4800-4FED-9A03-0CA1AE184F37}" destId="{42CCAB85-A043-4031-B0B6-499BE7E3D5FB}" srcOrd="0" destOrd="0" presId="urn:microsoft.com/office/officeart/2005/8/layout/vList3"/>
    <dgm:cxn modelId="{DBD0BB30-4622-4EFE-8B71-2BBBA06B3EA7}" type="presOf" srcId="{7C6BC93B-6F41-41FE-90CF-250C9A3B6769}" destId="{A35DF3D9-4C16-47B0-9EB1-ECEBD486D77C}" srcOrd="0" destOrd="0" presId="urn:microsoft.com/office/officeart/2005/8/layout/vList3"/>
    <dgm:cxn modelId="{2D3E6894-27CC-468B-BEED-708C1DECB3FF}" type="presParOf" srcId="{A35DF3D9-4C16-47B0-9EB1-ECEBD486D77C}" destId="{49459956-AD69-4D1F-A538-725D44D07487}" srcOrd="0" destOrd="0" presId="urn:microsoft.com/office/officeart/2005/8/layout/vList3"/>
    <dgm:cxn modelId="{ABE1E93D-0189-462C-914C-3F2FF8895083}" type="presParOf" srcId="{49459956-AD69-4D1F-A538-725D44D07487}" destId="{328FB76F-3B16-4606-93DA-AE7EA8986C13}" srcOrd="0" destOrd="0" presId="urn:microsoft.com/office/officeart/2005/8/layout/vList3"/>
    <dgm:cxn modelId="{9B2C4319-4A7D-4ADF-802B-A4E582B4805E}" type="presParOf" srcId="{49459956-AD69-4D1F-A538-725D44D07487}" destId="{2814248F-7C3A-4FF3-A40B-EABFB76073B9}" srcOrd="1" destOrd="0" presId="urn:microsoft.com/office/officeart/2005/8/layout/vList3"/>
    <dgm:cxn modelId="{F1E768F0-4D28-442A-A300-5B42E1BC692F}" type="presParOf" srcId="{A35DF3D9-4C16-47B0-9EB1-ECEBD486D77C}" destId="{B751649B-A5AB-49DE-9C05-A59FA3BFA928}" srcOrd="1" destOrd="0" presId="urn:microsoft.com/office/officeart/2005/8/layout/vList3"/>
    <dgm:cxn modelId="{26E15697-C1F8-4961-9C69-3F0AC00FF490}" type="presParOf" srcId="{A35DF3D9-4C16-47B0-9EB1-ECEBD486D77C}" destId="{1E79D710-0EEA-4A72-B8BE-B57525F5C692}" srcOrd="2" destOrd="0" presId="urn:microsoft.com/office/officeart/2005/8/layout/vList3"/>
    <dgm:cxn modelId="{79B52F84-D3A9-405D-8F4C-FE0E0A3DCAE5}" type="presParOf" srcId="{1E79D710-0EEA-4A72-B8BE-B57525F5C692}" destId="{1B958912-16D9-4ECE-AA4C-62D05F35FCEB}" srcOrd="0" destOrd="0" presId="urn:microsoft.com/office/officeart/2005/8/layout/vList3"/>
    <dgm:cxn modelId="{C5E31277-D474-425B-974D-498596984CA4}" type="presParOf" srcId="{1E79D710-0EEA-4A72-B8BE-B57525F5C692}" destId="{15F4E772-3C1A-4E96-885C-E25B373D48A6}" srcOrd="1" destOrd="0" presId="urn:microsoft.com/office/officeart/2005/8/layout/vList3"/>
    <dgm:cxn modelId="{168A03EC-CB50-4EA8-B97F-CF0B54A0DA6F}" type="presParOf" srcId="{A35DF3D9-4C16-47B0-9EB1-ECEBD486D77C}" destId="{73BF5A5F-ADE3-4DB8-B994-BDE1B0020E7E}" srcOrd="3" destOrd="0" presId="urn:microsoft.com/office/officeart/2005/8/layout/vList3"/>
    <dgm:cxn modelId="{ED1385CE-86B3-40DA-BCEF-5A205C317591}" type="presParOf" srcId="{A35DF3D9-4C16-47B0-9EB1-ECEBD486D77C}" destId="{C8082BB3-029A-441F-8FF2-6813745CCF4B}" srcOrd="4" destOrd="0" presId="urn:microsoft.com/office/officeart/2005/8/layout/vList3"/>
    <dgm:cxn modelId="{4F14864B-CF82-4373-A7C5-F47C3A6D99E4}" type="presParOf" srcId="{C8082BB3-029A-441F-8FF2-6813745CCF4B}" destId="{FB96C8BD-3DB5-4747-A160-DD24681769CB}" srcOrd="0" destOrd="0" presId="urn:microsoft.com/office/officeart/2005/8/layout/vList3"/>
    <dgm:cxn modelId="{93FD4D75-22FA-4792-A20B-4796AE7B9F6B}" type="presParOf" srcId="{C8082BB3-029A-441F-8FF2-6813745CCF4B}" destId="{5A10BF02-A7F5-4E7C-A12A-2FD05BB2C880}" srcOrd="1" destOrd="0" presId="urn:microsoft.com/office/officeart/2005/8/layout/vList3"/>
    <dgm:cxn modelId="{A9D53AF6-B179-4A7E-BDE9-2659DF75C711}" type="presParOf" srcId="{A35DF3D9-4C16-47B0-9EB1-ECEBD486D77C}" destId="{A40A2FA0-2B2C-4248-BFC0-A6F934CA9D62}" srcOrd="5" destOrd="0" presId="urn:microsoft.com/office/officeart/2005/8/layout/vList3"/>
    <dgm:cxn modelId="{7F914FB7-9D87-485E-A64B-CBDA4179D315}" type="presParOf" srcId="{A35DF3D9-4C16-47B0-9EB1-ECEBD486D77C}" destId="{135D71E7-708F-4A89-B18A-CB3796D91302}" srcOrd="6" destOrd="0" presId="urn:microsoft.com/office/officeart/2005/8/layout/vList3"/>
    <dgm:cxn modelId="{97915885-A734-4092-B971-5FE4B5BBF24D}" type="presParOf" srcId="{135D71E7-708F-4A89-B18A-CB3796D91302}" destId="{827EA7CD-C166-4FA9-8B58-71F3AE6AA1A8}" srcOrd="0" destOrd="0" presId="urn:microsoft.com/office/officeart/2005/8/layout/vList3"/>
    <dgm:cxn modelId="{632B01A4-9AE7-4371-9754-310BD0D22AC6}" type="presParOf" srcId="{135D71E7-708F-4A89-B18A-CB3796D91302}" destId="{42CCAB85-A043-4031-B0B6-499BE7E3D5FB}" srcOrd="1" destOrd="0" presId="urn:microsoft.com/office/officeart/2005/8/layout/vList3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F1699C-7D0A-49CC-B1FD-EB2FFE1D8FE5}">
      <dgm:prSet/>
      <dgm:spPr/>
      <dgm:t>
        <a:bodyPr/>
        <a:lstStyle/>
        <a:p>
          <a:r>
            <a:rPr lang="en-US" dirty="0" smtClean="0"/>
            <a:t>Popular </a:t>
          </a:r>
          <a:r>
            <a:rPr lang="en-US" dirty="0" err="1" smtClean="0"/>
            <a:t>templating</a:t>
          </a:r>
          <a:r>
            <a:rPr lang="en-US" dirty="0" smtClean="0"/>
            <a:t> engine for Python</a:t>
          </a:r>
          <a:endParaRPr lang="en-US" dirty="0"/>
        </a:p>
      </dgm:t>
    </dgm:pt>
    <dgm:pt modelId="{7F4BA073-099A-46AA-A07F-5BBC8D5E55EE}" type="parTrans" cxnId="{FD7DA997-A34A-4671-873E-2AC37A492578}">
      <dgm:prSet/>
      <dgm:spPr/>
      <dgm:t>
        <a:bodyPr/>
        <a:lstStyle/>
        <a:p>
          <a:endParaRPr lang="en-US"/>
        </a:p>
      </dgm:t>
    </dgm:pt>
    <dgm:pt modelId="{287999AD-D4C3-4D44-9FD1-979E83369C48}" type="sibTrans" cxnId="{FD7DA997-A34A-4671-873E-2AC37A492578}">
      <dgm:prSet/>
      <dgm:spPr/>
      <dgm:t>
        <a:bodyPr/>
        <a:lstStyle/>
        <a:p>
          <a:endParaRPr lang="en-US"/>
        </a:p>
      </dgm:t>
    </dgm:pt>
    <dgm:pt modelId="{99E67795-FE6A-44AF-A64C-9A628D24571E}">
      <dgm:prSet/>
      <dgm:spPr/>
      <dgm:t>
        <a:bodyPr/>
        <a:lstStyle/>
        <a:p>
          <a:r>
            <a:rPr lang="en-US" dirty="0" smtClean="0"/>
            <a:t>Offers template inheritance and variable substitution</a:t>
          </a:r>
          <a:endParaRPr lang="en-US" dirty="0"/>
        </a:p>
      </dgm:t>
    </dgm:pt>
    <dgm:pt modelId="{50D8AB78-55E6-46DA-A5C8-B8DDBFF1E077}" type="parTrans" cxnId="{DA055305-E120-4C37-8A94-9AA0C05445F8}">
      <dgm:prSet/>
      <dgm:spPr/>
      <dgm:t>
        <a:bodyPr/>
        <a:lstStyle/>
        <a:p>
          <a:endParaRPr lang="en-US"/>
        </a:p>
      </dgm:t>
    </dgm:pt>
    <dgm:pt modelId="{D4830E5F-E310-4E7C-BC4C-1E24E99AE4F7}" type="sibTrans" cxnId="{DA055305-E120-4C37-8A94-9AA0C05445F8}">
      <dgm:prSet/>
      <dgm:spPr/>
      <dgm:t>
        <a:bodyPr/>
        <a:lstStyle/>
        <a:p>
          <a:endParaRPr lang="en-US"/>
        </a:p>
      </dgm:t>
    </dgm:pt>
    <dgm:pt modelId="{32A3901C-9C4B-4A1B-A824-2E66C1014EA8}">
      <dgm:prSet/>
      <dgm:spPr/>
      <dgm:t>
        <a:bodyPr/>
        <a:lstStyle/>
        <a:p>
          <a:r>
            <a:rPr lang="en-US" dirty="0" smtClean="0"/>
            <a:t>Enables us to create flexible and customizable views</a:t>
          </a:r>
          <a:endParaRPr lang="en-US" dirty="0"/>
        </a:p>
      </dgm:t>
    </dgm:pt>
    <dgm:pt modelId="{F900CE9B-2942-4F7D-9A49-118435F3CC9D}" type="parTrans" cxnId="{1CC5001E-852C-423A-95F6-1FC903AFDF70}">
      <dgm:prSet/>
      <dgm:spPr/>
      <dgm:t>
        <a:bodyPr/>
        <a:lstStyle/>
        <a:p>
          <a:endParaRPr lang="en-US"/>
        </a:p>
      </dgm:t>
    </dgm:pt>
    <dgm:pt modelId="{8CA10D89-2EA5-47BB-8F0C-8A0EF2050F4F}" type="sibTrans" cxnId="{1CC5001E-852C-423A-95F6-1FC903AFDF70}">
      <dgm:prSet/>
      <dgm:spPr/>
      <dgm:t>
        <a:bodyPr/>
        <a:lstStyle/>
        <a:p>
          <a:endParaRPr lang="en-US"/>
        </a:p>
      </dgm:t>
    </dgm:pt>
    <dgm:pt modelId="{A4F1D92D-F9BB-489F-B834-7662AC3263D4}">
      <dgm:prSet/>
      <dgm:spPr/>
      <dgm:t>
        <a:bodyPr/>
        <a:lstStyle/>
        <a:p>
          <a:r>
            <a:rPr lang="en-US" dirty="0" smtClean="0"/>
            <a:t>Renders dynamic contents and generates HTML templates</a:t>
          </a:r>
          <a:endParaRPr lang="en-US" dirty="0"/>
        </a:p>
      </dgm:t>
    </dgm:pt>
    <dgm:pt modelId="{BB0AA185-794D-489D-A3D8-3C16452CFC6D}" type="parTrans" cxnId="{73A39C4E-0DF7-47E0-A3F9-BA609DDC732F}">
      <dgm:prSet/>
      <dgm:spPr/>
      <dgm:t>
        <a:bodyPr/>
        <a:lstStyle/>
        <a:p>
          <a:endParaRPr lang="en-US"/>
        </a:p>
      </dgm:t>
    </dgm:pt>
    <dgm:pt modelId="{E989C0D9-6CA1-44A6-BC40-0E4478881793}" type="sibTrans" cxnId="{73A39C4E-0DF7-47E0-A3F9-BA609DDC732F}">
      <dgm:prSet/>
      <dgm:spPr/>
      <dgm:t>
        <a:bodyPr/>
        <a:lstStyle/>
        <a:p>
          <a:endParaRPr lang="en-US"/>
        </a:p>
      </dgm:t>
    </dgm:pt>
    <dgm:pt modelId="{A35DF3D9-4C16-47B0-9EB1-ECEBD486D77C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CBA7B4-1192-42D7-B121-E6A2EABE2749}" type="pres">
      <dgm:prSet presAssocID="{CEF1699C-7D0A-49CC-B1FD-EB2FFE1D8FE5}" presName="composite" presStyleCnt="0"/>
      <dgm:spPr/>
    </dgm:pt>
    <dgm:pt modelId="{B6691321-B92A-4E09-BD93-B3C2A03B0E73}" type="pres">
      <dgm:prSet presAssocID="{CEF1699C-7D0A-49CC-B1FD-EB2FFE1D8FE5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55887E9-13C3-41E8-8BE6-1593F3FF3733}" type="pres">
      <dgm:prSet presAssocID="{CEF1699C-7D0A-49CC-B1FD-EB2FFE1D8FE5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7B6804-A896-4D39-A6C4-CFFB2DF0652E}" type="pres">
      <dgm:prSet presAssocID="{287999AD-D4C3-4D44-9FD1-979E83369C48}" presName="spacing" presStyleCnt="0"/>
      <dgm:spPr/>
    </dgm:pt>
    <dgm:pt modelId="{C8082BB3-029A-441F-8FF2-6813745CCF4B}" type="pres">
      <dgm:prSet presAssocID="{A4F1D92D-F9BB-489F-B834-7662AC3263D4}" presName="composite" presStyleCnt="0"/>
      <dgm:spPr/>
    </dgm:pt>
    <dgm:pt modelId="{FB96C8BD-3DB5-4747-A160-DD24681769CB}" type="pres">
      <dgm:prSet presAssocID="{A4F1D92D-F9BB-489F-B834-7662AC3263D4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A10BF02-A7F5-4E7C-A12A-2FD05BB2C880}" type="pres">
      <dgm:prSet presAssocID="{A4F1D92D-F9BB-489F-B834-7662AC3263D4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A2FA0-2B2C-4248-BFC0-A6F934CA9D62}" type="pres">
      <dgm:prSet presAssocID="{E989C0D9-6CA1-44A6-BC40-0E4478881793}" presName="spacing" presStyleCnt="0"/>
      <dgm:spPr/>
    </dgm:pt>
    <dgm:pt modelId="{B7278E05-9FE2-48BC-8941-CC59EC0B699D}" type="pres">
      <dgm:prSet presAssocID="{99E67795-FE6A-44AF-A64C-9A628D24571E}" presName="composite" presStyleCnt="0"/>
      <dgm:spPr/>
    </dgm:pt>
    <dgm:pt modelId="{A2480356-B273-48D2-BCE6-3665CAF782EF}" type="pres">
      <dgm:prSet presAssocID="{99E67795-FE6A-44AF-A64C-9A628D24571E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14C179B-6916-4EDB-A814-1CD12F65439F}" type="pres">
      <dgm:prSet presAssocID="{99E67795-FE6A-44AF-A64C-9A628D24571E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41D61-39F5-418B-B648-F5F385144A33}" type="pres">
      <dgm:prSet presAssocID="{D4830E5F-E310-4E7C-BC4C-1E24E99AE4F7}" presName="spacing" presStyleCnt="0"/>
      <dgm:spPr/>
    </dgm:pt>
    <dgm:pt modelId="{C7FD0F21-960C-464C-8733-315398D4C7C6}" type="pres">
      <dgm:prSet presAssocID="{32A3901C-9C4B-4A1B-A824-2E66C1014EA8}" presName="composite" presStyleCnt="0"/>
      <dgm:spPr/>
    </dgm:pt>
    <dgm:pt modelId="{5D2E9DF4-5A44-425D-AE5A-AE597634FEE0}" type="pres">
      <dgm:prSet presAssocID="{32A3901C-9C4B-4A1B-A824-2E66C1014EA8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C00C80D7-0AD8-438F-91ED-BF3658B8FC5A}" type="pres">
      <dgm:prSet presAssocID="{32A3901C-9C4B-4A1B-A824-2E66C1014EA8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C5001E-852C-423A-95F6-1FC903AFDF70}" srcId="{7C6BC93B-6F41-41FE-90CF-250C9A3B6769}" destId="{32A3901C-9C4B-4A1B-A824-2E66C1014EA8}" srcOrd="3" destOrd="0" parTransId="{F900CE9B-2942-4F7D-9A49-118435F3CC9D}" sibTransId="{8CA10D89-2EA5-47BB-8F0C-8A0EF2050F4F}"/>
    <dgm:cxn modelId="{FAE1B30B-6F3E-4241-B1B4-38E904CCB882}" type="presOf" srcId="{CEF1699C-7D0A-49CC-B1FD-EB2FFE1D8FE5}" destId="{E55887E9-13C3-41E8-8BE6-1593F3FF3733}" srcOrd="0" destOrd="0" presId="urn:microsoft.com/office/officeart/2005/8/layout/vList3"/>
    <dgm:cxn modelId="{73A39C4E-0DF7-47E0-A3F9-BA609DDC732F}" srcId="{7C6BC93B-6F41-41FE-90CF-250C9A3B6769}" destId="{A4F1D92D-F9BB-489F-B834-7662AC3263D4}" srcOrd="1" destOrd="0" parTransId="{BB0AA185-794D-489D-A3D8-3C16452CFC6D}" sibTransId="{E989C0D9-6CA1-44A6-BC40-0E4478881793}"/>
    <dgm:cxn modelId="{E1409A26-DFF9-421A-B90C-C0C6D36F89D6}" type="presOf" srcId="{7C6BC93B-6F41-41FE-90CF-250C9A3B6769}" destId="{A35DF3D9-4C16-47B0-9EB1-ECEBD486D77C}" srcOrd="0" destOrd="0" presId="urn:microsoft.com/office/officeart/2005/8/layout/vList3"/>
    <dgm:cxn modelId="{FD7DA997-A34A-4671-873E-2AC37A492578}" srcId="{7C6BC93B-6F41-41FE-90CF-250C9A3B6769}" destId="{CEF1699C-7D0A-49CC-B1FD-EB2FFE1D8FE5}" srcOrd="0" destOrd="0" parTransId="{7F4BA073-099A-46AA-A07F-5BBC8D5E55EE}" sibTransId="{287999AD-D4C3-4D44-9FD1-979E83369C48}"/>
    <dgm:cxn modelId="{DA055305-E120-4C37-8A94-9AA0C05445F8}" srcId="{7C6BC93B-6F41-41FE-90CF-250C9A3B6769}" destId="{99E67795-FE6A-44AF-A64C-9A628D24571E}" srcOrd="2" destOrd="0" parTransId="{50D8AB78-55E6-46DA-A5C8-B8DDBFF1E077}" sibTransId="{D4830E5F-E310-4E7C-BC4C-1E24E99AE4F7}"/>
    <dgm:cxn modelId="{A82BD203-3D30-4D69-8AF8-A3E28FD221E4}" type="presOf" srcId="{32A3901C-9C4B-4A1B-A824-2E66C1014EA8}" destId="{C00C80D7-0AD8-438F-91ED-BF3658B8FC5A}" srcOrd="0" destOrd="0" presId="urn:microsoft.com/office/officeart/2005/8/layout/vList3"/>
    <dgm:cxn modelId="{7A07E4B7-8826-414E-A444-62FFADB452EB}" type="presOf" srcId="{99E67795-FE6A-44AF-A64C-9A628D24571E}" destId="{414C179B-6916-4EDB-A814-1CD12F65439F}" srcOrd="0" destOrd="0" presId="urn:microsoft.com/office/officeart/2005/8/layout/vList3"/>
    <dgm:cxn modelId="{5935EF65-70B3-4B96-858F-B94800C26A40}" type="presOf" srcId="{A4F1D92D-F9BB-489F-B834-7662AC3263D4}" destId="{5A10BF02-A7F5-4E7C-A12A-2FD05BB2C880}" srcOrd="0" destOrd="0" presId="urn:microsoft.com/office/officeart/2005/8/layout/vList3"/>
    <dgm:cxn modelId="{A8739C17-7F28-444A-ABB3-B9DD544BF480}" type="presParOf" srcId="{A35DF3D9-4C16-47B0-9EB1-ECEBD486D77C}" destId="{E7CBA7B4-1192-42D7-B121-E6A2EABE2749}" srcOrd="0" destOrd="0" presId="urn:microsoft.com/office/officeart/2005/8/layout/vList3"/>
    <dgm:cxn modelId="{89E67FB6-A772-4F8C-9337-0BEDD8BF8145}" type="presParOf" srcId="{E7CBA7B4-1192-42D7-B121-E6A2EABE2749}" destId="{B6691321-B92A-4E09-BD93-B3C2A03B0E73}" srcOrd="0" destOrd="0" presId="urn:microsoft.com/office/officeart/2005/8/layout/vList3"/>
    <dgm:cxn modelId="{BBAF2372-970B-4626-AF8A-310F6012E1F1}" type="presParOf" srcId="{E7CBA7B4-1192-42D7-B121-E6A2EABE2749}" destId="{E55887E9-13C3-41E8-8BE6-1593F3FF3733}" srcOrd="1" destOrd="0" presId="urn:microsoft.com/office/officeart/2005/8/layout/vList3"/>
    <dgm:cxn modelId="{6CA061A8-CD5F-4370-88D5-1814F4E0E2A8}" type="presParOf" srcId="{A35DF3D9-4C16-47B0-9EB1-ECEBD486D77C}" destId="{DA7B6804-A896-4D39-A6C4-CFFB2DF0652E}" srcOrd="1" destOrd="0" presId="urn:microsoft.com/office/officeart/2005/8/layout/vList3"/>
    <dgm:cxn modelId="{0AC1A003-EAFA-4041-9E22-1562486D6B0B}" type="presParOf" srcId="{A35DF3D9-4C16-47B0-9EB1-ECEBD486D77C}" destId="{C8082BB3-029A-441F-8FF2-6813745CCF4B}" srcOrd="2" destOrd="0" presId="urn:microsoft.com/office/officeart/2005/8/layout/vList3"/>
    <dgm:cxn modelId="{DF923046-CA1D-44B7-995E-652083319940}" type="presParOf" srcId="{C8082BB3-029A-441F-8FF2-6813745CCF4B}" destId="{FB96C8BD-3DB5-4747-A160-DD24681769CB}" srcOrd="0" destOrd="0" presId="urn:microsoft.com/office/officeart/2005/8/layout/vList3"/>
    <dgm:cxn modelId="{37E446A0-A23F-4874-8304-7CC286129D42}" type="presParOf" srcId="{C8082BB3-029A-441F-8FF2-6813745CCF4B}" destId="{5A10BF02-A7F5-4E7C-A12A-2FD05BB2C880}" srcOrd="1" destOrd="0" presId="urn:microsoft.com/office/officeart/2005/8/layout/vList3"/>
    <dgm:cxn modelId="{03DEB445-6021-4D65-9C14-6C483C676D49}" type="presParOf" srcId="{A35DF3D9-4C16-47B0-9EB1-ECEBD486D77C}" destId="{A40A2FA0-2B2C-4248-BFC0-A6F934CA9D62}" srcOrd="3" destOrd="0" presId="urn:microsoft.com/office/officeart/2005/8/layout/vList3"/>
    <dgm:cxn modelId="{E5299946-2F64-4A99-8CE2-9FADFA746AC7}" type="presParOf" srcId="{A35DF3D9-4C16-47B0-9EB1-ECEBD486D77C}" destId="{B7278E05-9FE2-48BC-8941-CC59EC0B699D}" srcOrd="4" destOrd="0" presId="urn:microsoft.com/office/officeart/2005/8/layout/vList3"/>
    <dgm:cxn modelId="{0E46576F-3B2A-499F-AD05-82542D6AA272}" type="presParOf" srcId="{B7278E05-9FE2-48BC-8941-CC59EC0B699D}" destId="{A2480356-B273-48D2-BCE6-3665CAF782EF}" srcOrd="0" destOrd="0" presId="urn:microsoft.com/office/officeart/2005/8/layout/vList3"/>
    <dgm:cxn modelId="{DA4B8AC4-F5A7-4796-ADF4-352F38903C61}" type="presParOf" srcId="{B7278E05-9FE2-48BC-8941-CC59EC0B699D}" destId="{414C179B-6916-4EDB-A814-1CD12F65439F}" srcOrd="1" destOrd="0" presId="urn:microsoft.com/office/officeart/2005/8/layout/vList3"/>
    <dgm:cxn modelId="{AFBF25FE-EF07-4E0D-A8C0-EC8CF6FE5697}" type="presParOf" srcId="{A35DF3D9-4C16-47B0-9EB1-ECEBD486D77C}" destId="{A1541D61-39F5-418B-B648-F5F385144A33}" srcOrd="5" destOrd="0" presId="urn:microsoft.com/office/officeart/2005/8/layout/vList3"/>
    <dgm:cxn modelId="{9AEAB152-1EF5-4BC3-95FE-F4D5878C4954}" type="presParOf" srcId="{A35DF3D9-4C16-47B0-9EB1-ECEBD486D77C}" destId="{C7FD0F21-960C-464C-8733-315398D4C7C6}" srcOrd="6" destOrd="0" presId="urn:microsoft.com/office/officeart/2005/8/layout/vList3"/>
    <dgm:cxn modelId="{72183B7B-ABB7-4C1C-90BF-C8BE18A90C00}" type="presParOf" srcId="{C7FD0F21-960C-464C-8733-315398D4C7C6}" destId="{5D2E9DF4-5A44-425D-AE5A-AE597634FEE0}" srcOrd="0" destOrd="0" presId="urn:microsoft.com/office/officeart/2005/8/layout/vList3"/>
    <dgm:cxn modelId="{9F08A1E7-A9C8-49CB-A02A-2A272845598C}" type="presParOf" srcId="{C7FD0F21-960C-464C-8733-315398D4C7C6}" destId="{C00C80D7-0AD8-438F-91ED-BF3658B8FC5A}" srcOrd="1" destOrd="0" presId="urn:microsoft.com/office/officeart/2005/8/layout/vList3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991B0-CDF8-48B3-A81F-B16ED786B60F}">
      <dgm:prSet custT="1"/>
      <dgm:spPr/>
      <dgm:t>
        <a:bodyPr/>
        <a:lstStyle/>
        <a:p>
          <a:pPr algn="ctr"/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Why </a:t>
          </a:r>
          <a:r>
            <a:rPr lang="en-US" sz="2800" b="1" dirty="0" err="1" smtClean="0">
              <a:latin typeface="Times New Roman" pitchFamily="18" charset="0"/>
              <a:cs typeface="Times New Roman" pitchFamily="18" charset="0"/>
            </a:rPr>
            <a:t>Django</a:t>
          </a:r>
          <a:r>
            <a:rPr lang="en-US" sz="2800" b="1" dirty="0" smtClean="0">
              <a:latin typeface="Times New Roman" pitchFamily="18" charset="0"/>
              <a:cs typeface="Times New Roman" pitchFamily="18" charset="0"/>
            </a:rPr>
            <a:t> ?</a:t>
          </a:r>
          <a:endParaRPr lang="en-US" sz="2800" b="1" dirty="0">
            <a:latin typeface="Times New Roman" pitchFamily="18" charset="0"/>
            <a:cs typeface="Times New Roman" pitchFamily="18" charset="0"/>
          </a:endParaRPr>
        </a:p>
      </dgm:t>
    </dgm:pt>
    <dgm:pt modelId="{B258A8C0-54BE-463B-9837-101D1F7C726F}" type="parTrans" cxnId="{3E6A85D8-8848-4F4E-9100-5A3A09D54A7C}">
      <dgm:prSet/>
      <dgm:spPr/>
    </dgm:pt>
    <dgm:pt modelId="{7156BF1B-8CF3-4793-8C3F-AEA9B71B9DD8}" type="sibTrans" cxnId="{3E6A85D8-8848-4F4E-9100-5A3A09D54A7C}">
      <dgm:prSet/>
      <dgm:spPr/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800445-F219-4037-8F3B-74E0888018F6}" type="pres">
      <dgm:prSet presAssocID="{CEC991B0-CDF8-48B3-A81F-B16ED786B60F}" presName="parentText" presStyleLbl="node1" presStyleIdx="0" presStyleCnt="1" custLinFactNeighborX="-18638" custLinFactNeighborY="-7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6A85D8-8848-4F4E-9100-5A3A09D54A7C}" srcId="{2A21C846-E51F-4DCB-8623-89A6BA4A77CD}" destId="{CEC991B0-CDF8-48B3-A81F-B16ED786B60F}" srcOrd="0" destOrd="0" parTransId="{B258A8C0-54BE-463B-9837-101D1F7C726F}" sibTransId="{7156BF1B-8CF3-4793-8C3F-AEA9B71B9DD8}"/>
    <dgm:cxn modelId="{C2EFD193-6DFB-409C-8F0F-D85FA119B533}" type="presOf" srcId="{2A21C846-E51F-4DCB-8623-89A6BA4A77CD}" destId="{C3A5BAF1-8B10-420F-94A4-86829200E5B7}" srcOrd="0" destOrd="0" presId="urn:microsoft.com/office/officeart/2005/8/layout/vList2"/>
    <dgm:cxn modelId="{37AB34F7-2500-4ABA-8524-6FCDD2C1217E}" type="presOf" srcId="{CEC991B0-CDF8-48B3-A81F-B16ED786B60F}" destId="{7B800445-F219-4037-8F3B-74E0888018F6}" srcOrd="0" destOrd="0" presId="urn:microsoft.com/office/officeart/2005/8/layout/vList2"/>
    <dgm:cxn modelId="{7508D5B7-7043-46B1-95A3-117197E6F4E5}" type="presParOf" srcId="{C3A5BAF1-8B10-420F-94A4-86829200E5B7}" destId="{7B800445-F219-4037-8F3B-74E0888018F6}" srcOrd="0" destOrd="0" presId="urn:microsoft.com/office/officeart/2005/8/layout/vList2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9CF60C-0E22-449D-9FC1-A6F931EB95B5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9E62DA-C878-49DD-80C8-A9251BA671E4}">
      <dgm:prSet custT="1"/>
      <dgm:spPr/>
      <dgm:t>
        <a:bodyPr/>
        <a:lstStyle/>
        <a:p>
          <a:pPr algn="l" rtl="0"/>
          <a:r>
            <a:rPr lang="en-US" sz="1800" dirty="0" err="1" smtClean="0"/>
            <a:t>Django</a:t>
          </a:r>
          <a:r>
            <a:rPr lang="en-US" sz="1800" dirty="0" smtClean="0"/>
            <a:t>, a high-level Python web framework, provides a solid foundation for developing scalable and secure applications.</a:t>
          </a:r>
          <a:endParaRPr lang="en-US" sz="1800" dirty="0"/>
        </a:p>
      </dgm:t>
    </dgm:pt>
    <dgm:pt modelId="{6E1F287E-25B3-4F39-8F7D-F88D1368F3BC}" type="parTrans" cxnId="{51C2F14E-D4ED-4FB1-855E-D62C437A305A}">
      <dgm:prSet/>
      <dgm:spPr/>
      <dgm:t>
        <a:bodyPr/>
        <a:lstStyle/>
        <a:p>
          <a:endParaRPr lang="en-US" sz="2400"/>
        </a:p>
      </dgm:t>
    </dgm:pt>
    <dgm:pt modelId="{1D8015F4-E082-4A67-84B8-B444166BDB51}" type="sibTrans" cxnId="{51C2F14E-D4ED-4FB1-855E-D62C437A305A}">
      <dgm:prSet custT="1"/>
      <dgm:spPr/>
      <dgm:t>
        <a:bodyPr/>
        <a:lstStyle/>
        <a:p>
          <a:endParaRPr lang="en-US" sz="1600"/>
        </a:p>
      </dgm:t>
    </dgm:pt>
    <dgm:pt modelId="{1041B1F2-5AC8-4FF9-8F66-782F3663C3F6}">
      <dgm:prSet custT="1"/>
      <dgm:spPr/>
      <dgm:t>
        <a:bodyPr/>
        <a:lstStyle/>
        <a:p>
          <a:pPr algn="l" rtl="0"/>
          <a:r>
            <a:rPr lang="en-US" sz="1800" dirty="0" smtClean="0"/>
            <a:t>Its Model-View-Template (MVT) architecture simplifies development, separates concerns, and promotes code reusability.</a:t>
          </a:r>
          <a:endParaRPr lang="en-US" sz="1800" dirty="0"/>
        </a:p>
      </dgm:t>
    </dgm:pt>
    <dgm:pt modelId="{FD849EDE-20A5-4D26-80F8-D3E803A89186}" type="parTrans" cxnId="{82663E11-7E43-41D9-9D02-45D183A4E607}">
      <dgm:prSet/>
      <dgm:spPr/>
      <dgm:t>
        <a:bodyPr/>
        <a:lstStyle/>
        <a:p>
          <a:endParaRPr lang="en-US" sz="2400"/>
        </a:p>
      </dgm:t>
    </dgm:pt>
    <dgm:pt modelId="{E494AB05-63D6-4376-9A86-4232AB4B4675}" type="sibTrans" cxnId="{82663E11-7E43-41D9-9D02-45D183A4E607}">
      <dgm:prSet custT="1"/>
      <dgm:spPr/>
      <dgm:t>
        <a:bodyPr/>
        <a:lstStyle/>
        <a:p>
          <a:endParaRPr lang="en-US" sz="1600"/>
        </a:p>
      </dgm:t>
    </dgm:pt>
    <dgm:pt modelId="{1DEC2A89-6E46-4569-8D56-3CE682A123DA}">
      <dgm:prSet custT="1"/>
      <dgm:spPr/>
      <dgm:t>
        <a:bodyPr/>
        <a:lstStyle/>
        <a:p>
          <a:pPr algn="l" rtl="0"/>
          <a:r>
            <a:rPr lang="en-US" sz="1800" dirty="0" err="1" smtClean="0"/>
            <a:t>Django's</a:t>
          </a:r>
          <a:r>
            <a:rPr lang="en-US" sz="1800" dirty="0" smtClean="0"/>
            <a:t> extensive ecosystem, built-in features, and active community support make it an ideal choice for our project.</a:t>
          </a:r>
          <a:endParaRPr lang="en-US" sz="1800" dirty="0"/>
        </a:p>
      </dgm:t>
    </dgm:pt>
    <dgm:pt modelId="{6B7F1382-3A6D-4B3B-8322-91F837594C92}" type="parTrans" cxnId="{0F0F52E4-A00B-4E61-B64D-C3C2374657EC}">
      <dgm:prSet/>
      <dgm:spPr/>
      <dgm:t>
        <a:bodyPr/>
        <a:lstStyle/>
        <a:p>
          <a:endParaRPr lang="en-US" sz="2400"/>
        </a:p>
      </dgm:t>
    </dgm:pt>
    <dgm:pt modelId="{E9FBE934-8587-4AF4-BFF3-CB18A3434CEE}" type="sibTrans" cxnId="{0F0F52E4-A00B-4E61-B64D-C3C2374657EC}">
      <dgm:prSet custT="1"/>
      <dgm:spPr/>
      <dgm:t>
        <a:bodyPr/>
        <a:lstStyle/>
        <a:p>
          <a:endParaRPr lang="en-US" sz="1600"/>
        </a:p>
      </dgm:t>
    </dgm:pt>
    <dgm:pt modelId="{13ED7F59-8BBC-4625-BE1E-2DAAD6D96E8D}">
      <dgm:prSet custT="1"/>
      <dgm:spPr/>
      <dgm:t>
        <a:bodyPr/>
        <a:lstStyle/>
        <a:p>
          <a:pPr algn="l" rtl="0"/>
          <a:r>
            <a:rPr lang="en-US" sz="1800" dirty="0" smtClean="0"/>
            <a:t>Comes with pre-build admin panel, easy to maintained file structure etc.</a:t>
          </a:r>
          <a:endParaRPr lang="en-US" sz="1800" dirty="0"/>
        </a:p>
      </dgm:t>
    </dgm:pt>
    <dgm:pt modelId="{B94FEE6C-6958-4ABE-AA0B-38209E12A7D2}" type="parTrans" cxnId="{5D07807A-6AE0-4E8C-95B7-1D2B4B8302DF}">
      <dgm:prSet/>
      <dgm:spPr/>
      <dgm:t>
        <a:bodyPr/>
        <a:lstStyle/>
        <a:p>
          <a:endParaRPr lang="en-US"/>
        </a:p>
      </dgm:t>
    </dgm:pt>
    <dgm:pt modelId="{FB24AD12-E6E2-4669-8B6D-9A0E57534F80}" type="sibTrans" cxnId="{5D07807A-6AE0-4E8C-95B7-1D2B4B8302DF}">
      <dgm:prSet/>
      <dgm:spPr/>
      <dgm:t>
        <a:bodyPr/>
        <a:lstStyle/>
        <a:p>
          <a:endParaRPr lang="en-US"/>
        </a:p>
      </dgm:t>
    </dgm:pt>
    <dgm:pt modelId="{313D9BE1-9C5F-4073-8D24-743E1ED682F1}" type="pres">
      <dgm:prSet presAssocID="{9B9CF60C-0E22-449D-9FC1-A6F931EB95B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5B316F-18E2-424E-B031-12299FFC4E4A}" type="pres">
      <dgm:prSet presAssocID="{6B9E62DA-C878-49DD-80C8-A9251BA671E4}" presName="composite" presStyleCnt="0"/>
      <dgm:spPr/>
    </dgm:pt>
    <dgm:pt modelId="{41715920-373F-441F-8B9E-5D643BFCDFA9}" type="pres">
      <dgm:prSet presAssocID="{6B9E62DA-C878-49DD-80C8-A9251BA671E4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1B0B506-DFB6-4D65-BD85-543876BBA2CC}" type="pres">
      <dgm:prSet presAssocID="{6B9E62DA-C878-49DD-80C8-A9251BA671E4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6ADCF-02D0-446D-BC84-17B8F2937518}" type="pres">
      <dgm:prSet presAssocID="{1D8015F4-E082-4A67-84B8-B444166BDB51}" presName="spacing" presStyleCnt="0"/>
      <dgm:spPr/>
    </dgm:pt>
    <dgm:pt modelId="{72B2582D-5FB0-4A4B-860E-8B2C699A1D71}" type="pres">
      <dgm:prSet presAssocID="{1041B1F2-5AC8-4FF9-8F66-782F3663C3F6}" presName="composite" presStyleCnt="0"/>
      <dgm:spPr/>
    </dgm:pt>
    <dgm:pt modelId="{464414D9-5D90-40D1-9446-9194672F18AF}" type="pres">
      <dgm:prSet presAssocID="{1041B1F2-5AC8-4FF9-8F66-782F3663C3F6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3382A92-9BBB-411A-B4AF-5C0EC81937DE}" type="pres">
      <dgm:prSet presAssocID="{1041B1F2-5AC8-4FF9-8F66-782F3663C3F6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7ACA4-3BCD-42BA-96E0-2AD9BC001409}" type="pres">
      <dgm:prSet presAssocID="{E494AB05-63D6-4376-9A86-4232AB4B4675}" presName="spacing" presStyleCnt="0"/>
      <dgm:spPr/>
    </dgm:pt>
    <dgm:pt modelId="{25BA9A00-B241-43E4-9174-5B9CE624DA71}" type="pres">
      <dgm:prSet presAssocID="{1DEC2A89-6E46-4569-8D56-3CE682A123DA}" presName="composite" presStyleCnt="0"/>
      <dgm:spPr/>
    </dgm:pt>
    <dgm:pt modelId="{1745C4DC-61AF-4132-A7D7-D4B2E590D04D}" type="pres">
      <dgm:prSet presAssocID="{1DEC2A89-6E46-4569-8D56-3CE682A123DA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FBA6F02D-9D17-4619-9CFB-83AEBC912789}" type="pres">
      <dgm:prSet presAssocID="{1DEC2A89-6E46-4569-8D56-3CE682A123DA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8F77FD-9395-4087-BDA4-2211EBA9E617}" type="pres">
      <dgm:prSet presAssocID="{E9FBE934-8587-4AF4-BFF3-CB18A3434CEE}" presName="spacing" presStyleCnt="0"/>
      <dgm:spPr/>
    </dgm:pt>
    <dgm:pt modelId="{C1B89775-17E7-4D20-901C-B0E387721705}" type="pres">
      <dgm:prSet presAssocID="{13ED7F59-8BBC-4625-BE1E-2DAAD6D96E8D}" presName="composite" presStyleCnt="0"/>
      <dgm:spPr/>
    </dgm:pt>
    <dgm:pt modelId="{45BDD9D5-8AA8-4D80-BFA9-48B136530416}" type="pres">
      <dgm:prSet presAssocID="{13ED7F59-8BBC-4625-BE1E-2DAAD6D96E8D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616A40F-2B7B-4F89-8FEC-EEC2AE7A433A}" type="pres">
      <dgm:prSet presAssocID="{13ED7F59-8BBC-4625-BE1E-2DAAD6D96E8D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0F52E4-A00B-4E61-B64D-C3C2374657EC}" srcId="{9B9CF60C-0E22-449D-9FC1-A6F931EB95B5}" destId="{1DEC2A89-6E46-4569-8D56-3CE682A123DA}" srcOrd="2" destOrd="0" parTransId="{6B7F1382-3A6D-4B3B-8322-91F837594C92}" sibTransId="{E9FBE934-8587-4AF4-BFF3-CB18A3434CEE}"/>
    <dgm:cxn modelId="{E305A68B-57E3-42D8-B57D-8A49613829CB}" type="presOf" srcId="{9B9CF60C-0E22-449D-9FC1-A6F931EB95B5}" destId="{313D9BE1-9C5F-4073-8D24-743E1ED682F1}" srcOrd="0" destOrd="0" presId="urn:microsoft.com/office/officeart/2005/8/layout/vList3"/>
    <dgm:cxn modelId="{82663E11-7E43-41D9-9D02-45D183A4E607}" srcId="{9B9CF60C-0E22-449D-9FC1-A6F931EB95B5}" destId="{1041B1F2-5AC8-4FF9-8F66-782F3663C3F6}" srcOrd="1" destOrd="0" parTransId="{FD849EDE-20A5-4D26-80F8-D3E803A89186}" sibTransId="{E494AB05-63D6-4376-9A86-4232AB4B4675}"/>
    <dgm:cxn modelId="{08397355-A490-430F-9EDB-439DB3DBFB1F}" type="presOf" srcId="{1041B1F2-5AC8-4FF9-8F66-782F3663C3F6}" destId="{F3382A92-9BBB-411A-B4AF-5C0EC81937DE}" srcOrd="0" destOrd="0" presId="urn:microsoft.com/office/officeart/2005/8/layout/vList3"/>
    <dgm:cxn modelId="{11F52191-BE4B-4B2A-A2F5-A841D781A532}" type="presOf" srcId="{1DEC2A89-6E46-4569-8D56-3CE682A123DA}" destId="{FBA6F02D-9D17-4619-9CFB-83AEBC912789}" srcOrd="0" destOrd="0" presId="urn:microsoft.com/office/officeart/2005/8/layout/vList3"/>
    <dgm:cxn modelId="{B8396F45-17E3-4606-B377-148AD948FA71}" type="presOf" srcId="{6B9E62DA-C878-49DD-80C8-A9251BA671E4}" destId="{71B0B506-DFB6-4D65-BD85-543876BBA2CC}" srcOrd="0" destOrd="0" presId="urn:microsoft.com/office/officeart/2005/8/layout/vList3"/>
    <dgm:cxn modelId="{51C2F14E-D4ED-4FB1-855E-D62C437A305A}" srcId="{9B9CF60C-0E22-449D-9FC1-A6F931EB95B5}" destId="{6B9E62DA-C878-49DD-80C8-A9251BA671E4}" srcOrd="0" destOrd="0" parTransId="{6E1F287E-25B3-4F39-8F7D-F88D1368F3BC}" sibTransId="{1D8015F4-E082-4A67-84B8-B444166BDB51}"/>
    <dgm:cxn modelId="{E883CC98-4074-4AE5-8A44-D128976FFABB}" type="presOf" srcId="{13ED7F59-8BBC-4625-BE1E-2DAAD6D96E8D}" destId="{8616A40F-2B7B-4F89-8FEC-EEC2AE7A433A}" srcOrd="0" destOrd="0" presId="urn:microsoft.com/office/officeart/2005/8/layout/vList3"/>
    <dgm:cxn modelId="{5D07807A-6AE0-4E8C-95B7-1D2B4B8302DF}" srcId="{9B9CF60C-0E22-449D-9FC1-A6F931EB95B5}" destId="{13ED7F59-8BBC-4625-BE1E-2DAAD6D96E8D}" srcOrd="3" destOrd="0" parTransId="{B94FEE6C-6958-4ABE-AA0B-38209E12A7D2}" sibTransId="{FB24AD12-E6E2-4669-8B6D-9A0E57534F80}"/>
    <dgm:cxn modelId="{97354086-4C59-477D-A2BE-3FEFE0FFF1EA}" type="presParOf" srcId="{313D9BE1-9C5F-4073-8D24-743E1ED682F1}" destId="{845B316F-18E2-424E-B031-12299FFC4E4A}" srcOrd="0" destOrd="0" presId="urn:microsoft.com/office/officeart/2005/8/layout/vList3"/>
    <dgm:cxn modelId="{61CF3602-E06E-44A7-AC2C-E6F858976A1D}" type="presParOf" srcId="{845B316F-18E2-424E-B031-12299FFC4E4A}" destId="{41715920-373F-441F-8B9E-5D643BFCDFA9}" srcOrd="0" destOrd="0" presId="urn:microsoft.com/office/officeart/2005/8/layout/vList3"/>
    <dgm:cxn modelId="{BC82179D-89E8-4C66-8D34-FF69823261B0}" type="presParOf" srcId="{845B316F-18E2-424E-B031-12299FFC4E4A}" destId="{71B0B506-DFB6-4D65-BD85-543876BBA2CC}" srcOrd="1" destOrd="0" presId="urn:microsoft.com/office/officeart/2005/8/layout/vList3"/>
    <dgm:cxn modelId="{035B0CD2-065E-4215-99D5-CA418D4EEBD3}" type="presParOf" srcId="{313D9BE1-9C5F-4073-8D24-743E1ED682F1}" destId="{7AF6ADCF-02D0-446D-BC84-17B8F2937518}" srcOrd="1" destOrd="0" presId="urn:microsoft.com/office/officeart/2005/8/layout/vList3"/>
    <dgm:cxn modelId="{6674D322-C4CB-43CD-985C-E432C94C8204}" type="presParOf" srcId="{313D9BE1-9C5F-4073-8D24-743E1ED682F1}" destId="{72B2582D-5FB0-4A4B-860E-8B2C699A1D71}" srcOrd="2" destOrd="0" presId="urn:microsoft.com/office/officeart/2005/8/layout/vList3"/>
    <dgm:cxn modelId="{EB082BD1-BBF8-4E64-ACAC-2C9B8C2E03E1}" type="presParOf" srcId="{72B2582D-5FB0-4A4B-860E-8B2C699A1D71}" destId="{464414D9-5D90-40D1-9446-9194672F18AF}" srcOrd="0" destOrd="0" presId="urn:microsoft.com/office/officeart/2005/8/layout/vList3"/>
    <dgm:cxn modelId="{7E0BF798-CA10-446F-A782-D849768F098D}" type="presParOf" srcId="{72B2582D-5FB0-4A4B-860E-8B2C699A1D71}" destId="{F3382A92-9BBB-411A-B4AF-5C0EC81937DE}" srcOrd="1" destOrd="0" presId="urn:microsoft.com/office/officeart/2005/8/layout/vList3"/>
    <dgm:cxn modelId="{A037C4AA-C332-4CE6-A4E0-2EA19BDFC6CF}" type="presParOf" srcId="{313D9BE1-9C5F-4073-8D24-743E1ED682F1}" destId="{D6F7ACA4-3BCD-42BA-96E0-2AD9BC001409}" srcOrd="3" destOrd="0" presId="urn:microsoft.com/office/officeart/2005/8/layout/vList3"/>
    <dgm:cxn modelId="{5E2E287F-D71A-4B92-B40F-C8618E0E9C55}" type="presParOf" srcId="{313D9BE1-9C5F-4073-8D24-743E1ED682F1}" destId="{25BA9A00-B241-43E4-9174-5B9CE624DA71}" srcOrd="4" destOrd="0" presId="urn:microsoft.com/office/officeart/2005/8/layout/vList3"/>
    <dgm:cxn modelId="{71EE6904-69BD-4430-9B48-5A9F21BEFCAE}" type="presParOf" srcId="{25BA9A00-B241-43E4-9174-5B9CE624DA71}" destId="{1745C4DC-61AF-4132-A7D7-D4B2E590D04D}" srcOrd="0" destOrd="0" presId="urn:microsoft.com/office/officeart/2005/8/layout/vList3"/>
    <dgm:cxn modelId="{778BD7A6-0E7B-4A05-BCCD-6300A8C723BD}" type="presParOf" srcId="{25BA9A00-B241-43E4-9174-5B9CE624DA71}" destId="{FBA6F02D-9D17-4619-9CFB-83AEBC912789}" srcOrd="1" destOrd="0" presId="urn:microsoft.com/office/officeart/2005/8/layout/vList3"/>
    <dgm:cxn modelId="{C35867A4-6A86-48CA-BD07-59FB165AE6B4}" type="presParOf" srcId="{313D9BE1-9C5F-4073-8D24-743E1ED682F1}" destId="{B38F77FD-9395-4087-BDA4-2211EBA9E617}" srcOrd="5" destOrd="0" presId="urn:microsoft.com/office/officeart/2005/8/layout/vList3"/>
    <dgm:cxn modelId="{41913A00-6B8F-4E37-9662-4C34EB4C243A}" type="presParOf" srcId="{313D9BE1-9C5F-4073-8D24-743E1ED682F1}" destId="{C1B89775-17E7-4D20-901C-B0E387721705}" srcOrd="6" destOrd="0" presId="urn:microsoft.com/office/officeart/2005/8/layout/vList3"/>
    <dgm:cxn modelId="{BA41AFF8-7FDA-4806-8464-0455BB624382}" type="presParOf" srcId="{C1B89775-17E7-4D20-901C-B0E387721705}" destId="{45BDD9D5-8AA8-4D80-BFA9-48B136530416}" srcOrd="0" destOrd="0" presId="urn:microsoft.com/office/officeart/2005/8/layout/vList3"/>
    <dgm:cxn modelId="{EA1E11E9-FBD5-4F07-BD12-925B095661D3}" type="presParOf" srcId="{C1B89775-17E7-4D20-901C-B0E387721705}" destId="{8616A40F-2B7B-4F89-8FEC-EEC2AE7A433A}" srcOrd="1" destOrd="0" presId="urn:microsoft.com/office/officeart/2005/8/layout/vList3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5582B9-0436-4C9D-A045-9FCE209A72FE}">
      <dgm:prSet/>
      <dgm:spPr/>
      <dgm:t>
        <a:bodyPr/>
        <a:lstStyle/>
        <a:p>
          <a:pPr algn="ctr" rtl="0"/>
          <a:r>
            <a:rPr lang="en-US" b="1" u="none" dirty="0" smtClean="0">
              <a:latin typeface="Times New Roman" pitchFamily="18" charset="0"/>
              <a:cs typeface="Times New Roman" pitchFamily="18" charset="0"/>
            </a:rPr>
            <a:t>System Architecture</a:t>
          </a:r>
          <a:endParaRPr lang="en-US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ACF5B7-33D2-48F8-9046-82A76EDE80D4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7169358F-3E14-4A72-8584-519CDA76FF7C}" type="presOf" srcId="{2A21C846-E51F-4DCB-8623-89A6BA4A77CD}" destId="{C3A5BAF1-8B10-420F-94A4-86829200E5B7}" srcOrd="0" destOrd="0" presId="urn:microsoft.com/office/officeart/2005/8/layout/vList2"/>
    <dgm:cxn modelId="{F686EC07-59D0-4A9B-9043-144294D2640B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17785E0-D604-4549-AAC3-8D82F5587D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5660FD-BF3C-4BF4-A502-D7C605EFDAA0}">
      <dgm:prSet phldrT="[Text]" custT="1"/>
      <dgm:spPr/>
      <dgm:t>
        <a:bodyPr/>
        <a:lstStyle/>
        <a:p>
          <a:pPr algn="ctr"/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Model View Template (MVT)</a:t>
          </a:r>
          <a:endParaRPr lang="en-US" sz="1800" dirty="0">
            <a:latin typeface="Times New Roman" pitchFamily="18" charset="0"/>
            <a:cs typeface="Times New Roman" pitchFamily="18" charset="0"/>
          </a:endParaRPr>
        </a:p>
      </dgm:t>
    </dgm:pt>
    <dgm:pt modelId="{5250F04D-C75A-4ADE-92F2-68FC70159CB9}" type="sibTrans" cxnId="{A4CE0F13-05F8-4031-8A92-253BED989ADD}">
      <dgm:prSet/>
      <dgm:spPr/>
      <dgm:t>
        <a:bodyPr/>
        <a:lstStyle/>
        <a:p>
          <a:endParaRPr lang="en-US"/>
        </a:p>
      </dgm:t>
    </dgm:pt>
    <dgm:pt modelId="{C5D6757A-0B32-4C5C-A8CC-AD252E394611}" type="parTrans" cxnId="{A4CE0F13-05F8-4031-8A92-253BED989ADD}">
      <dgm:prSet/>
      <dgm:spPr/>
      <dgm:t>
        <a:bodyPr/>
        <a:lstStyle/>
        <a:p>
          <a:endParaRPr lang="en-US"/>
        </a:p>
      </dgm:t>
    </dgm:pt>
    <dgm:pt modelId="{D4524E8D-F883-4EB9-926F-80AA03625666}" type="pres">
      <dgm:prSet presAssocID="{A17785E0-D604-4549-AAC3-8D82F5587D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76D04C-2BB7-4EB8-9C65-9AB367DBE566}" type="pres">
      <dgm:prSet presAssocID="{9D5660FD-BF3C-4BF4-A502-D7C605EFDAA0}" presName="parentText" presStyleLbl="node1" presStyleIdx="0" presStyleCnt="1" custScaleX="100000" custLinFactNeighborY="-12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01742B-24EA-4D8E-A235-2E858BDADD54}" type="presOf" srcId="{9D5660FD-BF3C-4BF4-A502-D7C605EFDAA0}" destId="{F976D04C-2BB7-4EB8-9C65-9AB367DBE566}" srcOrd="0" destOrd="0" presId="urn:microsoft.com/office/officeart/2005/8/layout/vList2"/>
    <dgm:cxn modelId="{A4CE0F13-05F8-4031-8A92-253BED989ADD}" srcId="{A17785E0-D604-4549-AAC3-8D82F5587D32}" destId="{9D5660FD-BF3C-4BF4-A502-D7C605EFDAA0}" srcOrd="0" destOrd="0" parTransId="{C5D6757A-0B32-4C5C-A8CC-AD252E394611}" sibTransId="{5250F04D-C75A-4ADE-92F2-68FC70159CB9}"/>
    <dgm:cxn modelId="{9966234B-A84E-4907-8B6F-A4A7A7A335C8}" type="presOf" srcId="{A17785E0-D604-4549-AAC3-8D82F5587D32}" destId="{D4524E8D-F883-4EB9-926F-80AA03625666}" srcOrd="0" destOrd="0" presId="urn:microsoft.com/office/officeart/2005/8/layout/vList2"/>
    <dgm:cxn modelId="{F6CF1079-E45C-456C-8A8D-B9BF29F8B891}" type="presParOf" srcId="{D4524E8D-F883-4EB9-926F-80AA03625666}" destId="{F976D04C-2BB7-4EB8-9C65-9AB367DBE566}" srcOrd="0" destOrd="0" presId="urn:microsoft.com/office/officeart/2005/8/layout/vList2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ER Diagram Of System Database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1620000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6168AC-D77C-40B3-9B3A-5EEB61C80D1F}" type="presOf" srcId="{2A21C846-E51F-4DCB-8623-89A6BA4A77CD}" destId="{C3A5BAF1-8B10-420F-94A4-86829200E5B7}" srcOrd="0" destOrd="0" presId="urn:microsoft.com/office/officeart/2005/8/layout/vList2"/>
    <dgm:cxn modelId="{89585DDC-A10C-4E58-A73B-4F3055B41B04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2EA8AB5D-490B-4830-B7AB-B96AFA3443A9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Data Flow Diagrams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760E70-F47C-428A-9B8B-B42E05B5284F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50519960-FCB2-4556-A193-219AF12B2B59}" type="presOf" srcId="{2A21C846-E51F-4DCB-8623-89A6BA4A77CD}" destId="{C3A5BAF1-8B10-420F-94A4-86829200E5B7}" srcOrd="0" destOrd="0" presId="urn:microsoft.com/office/officeart/2005/8/layout/vList2"/>
    <dgm:cxn modelId="{2A2444FC-EA66-4BF2-A575-7987A4B34B32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Data Flow Diagrams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90772-CF2F-4C7A-BA09-68B7BE0DBCA8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E24F954B-B739-4BAB-A12F-A59C43FA0864}" type="presOf" srcId="{085582B9-0436-4C9D-A045-9FCE209A72FE}" destId="{9078C1CC-28B5-499B-87A6-6E4EC1E6FF07}" srcOrd="0" destOrd="0" presId="urn:microsoft.com/office/officeart/2005/8/layout/vList2"/>
    <dgm:cxn modelId="{C59C1D07-05EA-4E40-8243-57606177DBC9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7C019A-96D4-4A02-A712-3F3A625526C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C24EFF-89D6-474B-9CD7-5D864C166553}">
      <dgm:prSet phldrT="[Text]" custT="1"/>
      <dgm:spPr/>
      <dgm:t>
        <a:bodyPr/>
        <a:lstStyle/>
        <a:p>
          <a:pPr algn="ctr"/>
          <a:r>
            <a:rPr lang="en-US" sz="3600" smtClean="0">
              <a:latin typeface="Times New Roman" pitchFamily="18" charset="0"/>
              <a:cs typeface="Times New Roman" pitchFamily="18" charset="0"/>
            </a:rPr>
            <a:t>Solution Overview</a:t>
          </a:r>
          <a:endParaRPr lang="en-US" sz="3600" dirty="0">
            <a:latin typeface="Times New Roman" pitchFamily="18" charset="0"/>
            <a:cs typeface="Times New Roman" pitchFamily="18" charset="0"/>
          </a:endParaRPr>
        </a:p>
      </dgm:t>
    </dgm:pt>
    <dgm:pt modelId="{8AB4FA67-105C-430E-8210-2E13B03EC584}" type="parTrans" cxnId="{25BECD73-2EEB-432D-AC2E-80251F981768}">
      <dgm:prSet/>
      <dgm:spPr/>
      <dgm:t>
        <a:bodyPr/>
        <a:lstStyle/>
        <a:p>
          <a:endParaRPr lang="en-US"/>
        </a:p>
      </dgm:t>
    </dgm:pt>
    <dgm:pt modelId="{44537780-F537-45FF-B7D5-976197C4E48C}" type="sibTrans" cxnId="{25BECD73-2EEB-432D-AC2E-80251F981768}">
      <dgm:prSet/>
      <dgm:spPr/>
      <dgm:t>
        <a:bodyPr/>
        <a:lstStyle/>
        <a:p>
          <a:endParaRPr lang="en-US"/>
        </a:p>
      </dgm:t>
    </dgm:pt>
    <dgm:pt modelId="{D8B24E48-0622-4BBA-846B-86154B11A48D}" type="pres">
      <dgm:prSet presAssocID="{E67C019A-96D4-4A02-A712-3F3A625526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B98E0-565A-442A-ABD7-A7C0B5353CAE}" type="pres">
      <dgm:prSet presAssocID="{77C24EFF-89D6-474B-9CD7-5D864C166553}" presName="parentText" presStyleLbl="node1" presStyleIdx="0" presStyleCnt="1" custScaleY="63885" custLinFactY="-40171" custLinFactNeighborX="333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47C32C-DB3F-40D1-AFAC-0B60994650AA}" type="presOf" srcId="{E67C019A-96D4-4A02-A712-3F3A625526C1}" destId="{D8B24E48-0622-4BBA-846B-86154B11A48D}" srcOrd="0" destOrd="0" presId="urn:microsoft.com/office/officeart/2005/8/layout/vList2"/>
    <dgm:cxn modelId="{25BECD73-2EEB-432D-AC2E-80251F981768}" srcId="{E67C019A-96D4-4A02-A712-3F3A625526C1}" destId="{77C24EFF-89D6-474B-9CD7-5D864C166553}" srcOrd="0" destOrd="0" parTransId="{8AB4FA67-105C-430E-8210-2E13B03EC584}" sibTransId="{44537780-F537-45FF-B7D5-976197C4E48C}"/>
    <dgm:cxn modelId="{13826773-C4FE-49D0-BCC6-772BC6F01170}" type="presOf" srcId="{77C24EFF-89D6-474B-9CD7-5D864C166553}" destId="{AACB98E0-565A-442A-ABD7-A7C0B5353CAE}" srcOrd="0" destOrd="0" presId="urn:microsoft.com/office/officeart/2005/8/layout/vList2"/>
    <dgm:cxn modelId="{A52A0125-4D56-40AC-AE6E-4E69DBA8EBA6}" type="presParOf" srcId="{D8B24E48-0622-4BBA-846B-86154B11A48D}" destId="{AACB98E0-565A-442A-ABD7-A7C0B5353CAE}" srcOrd="0" destOrd="0" presId="urn:microsoft.com/office/officeart/2005/8/layout/vList2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Data Flow Diagrams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9C2673-5CB4-49CB-9857-E8FF3BE791BE}" type="presOf" srcId="{2A21C846-E51F-4DCB-8623-89A6BA4A77CD}" destId="{C3A5BAF1-8B10-420F-94A4-86829200E5B7}" srcOrd="0" destOrd="0" presId="urn:microsoft.com/office/officeart/2005/8/layout/vList2"/>
    <dgm:cxn modelId="{21013AEF-5F8B-4A25-9077-412CBCC843F7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4CEC00F8-18E8-4C18-B150-B9F89377EF5B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Data Flow Diagrams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87ACD0-375E-4E9D-8099-F5476197B61C}" type="presOf" srcId="{085582B9-0436-4C9D-A045-9FCE209A72FE}" destId="{9078C1CC-28B5-499B-87A6-6E4EC1E6FF07}" srcOrd="0" destOrd="0" presId="urn:microsoft.com/office/officeart/2005/8/layout/vList2"/>
    <dgm:cxn modelId="{C350CBF8-A342-4DF7-BE34-B174E0097276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7797C58A-5FB2-4021-8A8C-2A35AA3E2E2E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Data Flow Diagrams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107EE6-04C3-4F55-9E8E-DFDBADB682DC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5A45943D-D3DD-4787-BB41-897FFFC05B5B}" type="presOf" srcId="{2A21C846-E51F-4DCB-8623-89A6BA4A77CD}" destId="{C3A5BAF1-8B10-420F-94A4-86829200E5B7}" srcOrd="0" destOrd="0" presId="urn:microsoft.com/office/officeart/2005/8/layout/vList2"/>
    <dgm:cxn modelId="{93A81196-96A3-4A83-82BA-8365C3152909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495932-70B1-4C76-BBB4-512F05BB8366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51F12348-86BF-4E7A-9773-DA055A725BB7}" type="presOf" srcId="{085582B9-0436-4C9D-A045-9FCE209A72FE}" destId="{9078C1CC-28B5-499B-87A6-6E4EC1E6FF07}" srcOrd="0" destOrd="0" presId="urn:microsoft.com/office/officeart/2005/8/layout/vList2"/>
    <dgm:cxn modelId="{D5152FDC-9216-40F9-896A-7C809639B55F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FE8784-1345-4923-94C7-9083A2BB5C04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2317594F-2FEB-49D8-AFB4-ACA43BADFFA3}" type="presOf" srcId="{2A21C846-E51F-4DCB-8623-89A6BA4A77CD}" destId="{C3A5BAF1-8B10-420F-94A4-86829200E5B7}" srcOrd="0" destOrd="0" presId="urn:microsoft.com/office/officeart/2005/8/layout/vList2"/>
    <dgm:cxn modelId="{161C2E22-9A2D-464B-A452-8028B2EDD763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8B9CF3-5C0B-46C3-B27B-C94A34F2A25D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73E9C5E1-0BBB-4A65-B64C-CC57D4C1A5E7}" type="presOf" srcId="{2A21C846-E51F-4DCB-8623-89A6BA4A77CD}" destId="{C3A5BAF1-8B10-420F-94A4-86829200E5B7}" srcOrd="0" destOrd="0" presId="urn:microsoft.com/office/officeart/2005/8/layout/vList2"/>
    <dgm:cxn modelId="{2CB9F592-3815-4C11-842F-1940E1B7F084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860C1C-D053-4C7B-B815-A1C8CAC42472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AC7DA9AE-43A5-485A-9E82-A770C9153C08}" type="presOf" srcId="{085582B9-0436-4C9D-A045-9FCE209A72FE}" destId="{9078C1CC-28B5-499B-87A6-6E4EC1E6FF07}" srcOrd="0" destOrd="0" presId="urn:microsoft.com/office/officeart/2005/8/layout/vList2"/>
    <dgm:cxn modelId="{C62FAE13-2674-4502-A39A-140DAE6F7F3D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C624FD-5ABC-4217-85DC-7070B81A7DC2}" type="presOf" srcId="{085582B9-0436-4C9D-A045-9FCE209A72FE}" destId="{9078C1CC-28B5-499B-87A6-6E4EC1E6FF07}" srcOrd="0" destOrd="0" presId="urn:microsoft.com/office/officeart/2005/8/layout/vList2"/>
    <dgm:cxn modelId="{EA17F582-A2C1-4080-A776-089EDCC86A7F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431494EC-9F79-4CBF-9A41-3364F73B3D78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A13348-0857-4131-8BB2-F7130510D2D2}" type="presOf" srcId="{2A21C846-E51F-4DCB-8623-89A6BA4A77CD}" destId="{C3A5BAF1-8B10-420F-94A4-86829200E5B7}" srcOrd="0" destOrd="0" presId="urn:microsoft.com/office/officeart/2005/8/layout/vList2"/>
    <dgm:cxn modelId="{FC0E5221-5A84-44BA-B26D-0468071762EF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188A39FC-7745-4725-B0B3-27F215396568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0121A8-9136-4CD1-B7DC-CF072D6259CF}" type="presOf" srcId="{085582B9-0436-4C9D-A045-9FCE209A72FE}" destId="{9078C1CC-28B5-499B-87A6-6E4EC1E6FF07}" srcOrd="0" destOrd="0" presId="urn:microsoft.com/office/officeart/2005/8/layout/vList2"/>
    <dgm:cxn modelId="{50628467-5660-4005-B229-A6DEBBDCE44D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9C102C49-5BE4-4516-898D-D2040EA2F95F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F3D27D-D52E-41AE-8A65-934DBF762135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</dgm:pt>
    <dgm:pt modelId="{79123CFF-79FD-4DCC-A1AA-16B13D6D7186}">
      <dgm:prSet phldrT="[Text]" custT="1"/>
      <dgm:spPr/>
      <dgm:t>
        <a:bodyPr/>
        <a:lstStyle/>
        <a:p>
          <a:pPr algn="l"/>
          <a:r>
            <a:rPr lang="en-US" sz="1600" dirty="0" smtClean="0"/>
            <a:t>A platform for seamless appointment booking, efficient management of appointments and medical records</a:t>
          </a:r>
          <a:endParaRPr lang="en-US" sz="1600" dirty="0"/>
        </a:p>
      </dgm:t>
    </dgm:pt>
    <dgm:pt modelId="{CA0876F4-7482-4B53-A5DD-9EF624E52F47}" type="parTrans" cxnId="{F4D84CA4-AD65-4AFC-8167-6B163F94A69D}">
      <dgm:prSet/>
      <dgm:spPr/>
      <dgm:t>
        <a:bodyPr/>
        <a:lstStyle/>
        <a:p>
          <a:endParaRPr lang="en-US"/>
        </a:p>
      </dgm:t>
    </dgm:pt>
    <dgm:pt modelId="{17C3EF07-0E6D-4370-A771-8A308A64D94D}" type="sibTrans" cxnId="{F4D84CA4-AD65-4AFC-8167-6B163F94A69D}">
      <dgm:prSet/>
      <dgm:spPr/>
      <dgm:t>
        <a:bodyPr/>
        <a:lstStyle/>
        <a:p>
          <a:endParaRPr lang="en-US"/>
        </a:p>
      </dgm:t>
    </dgm:pt>
    <dgm:pt modelId="{AB4F3ECF-8FE1-4025-B717-2800D6D0BC8D}">
      <dgm:prSet phldrT="[Text]" custT="1"/>
      <dgm:spPr/>
      <dgm:t>
        <a:bodyPr/>
        <a:lstStyle/>
        <a:p>
          <a:pPr algn="l"/>
          <a:r>
            <a:rPr lang="en-US" sz="1600" dirty="0" smtClean="0"/>
            <a:t>Streamlined processes, enhanced accessibility healthcare by digital transformation</a:t>
          </a:r>
          <a:endParaRPr lang="en-US" sz="1600" dirty="0"/>
        </a:p>
      </dgm:t>
    </dgm:pt>
    <dgm:pt modelId="{49AB76B5-6DDC-42EC-8AE2-8BF10B4DD728}" type="parTrans" cxnId="{37E27E81-6B5C-49B0-BB31-8FB34242C345}">
      <dgm:prSet/>
      <dgm:spPr/>
      <dgm:t>
        <a:bodyPr/>
        <a:lstStyle/>
        <a:p>
          <a:endParaRPr lang="en-US"/>
        </a:p>
      </dgm:t>
    </dgm:pt>
    <dgm:pt modelId="{135DE9BF-C3BD-4B9F-9D53-AF1CA2E9B23A}" type="sibTrans" cxnId="{37E27E81-6B5C-49B0-BB31-8FB34242C345}">
      <dgm:prSet/>
      <dgm:spPr/>
      <dgm:t>
        <a:bodyPr/>
        <a:lstStyle/>
        <a:p>
          <a:endParaRPr lang="en-US"/>
        </a:p>
      </dgm:t>
    </dgm:pt>
    <dgm:pt modelId="{48204508-34AC-4207-B104-3B2D67A1BD43}" type="pres">
      <dgm:prSet presAssocID="{9BF3D27D-D52E-41AE-8A65-934DBF762135}" presName="CompostProcess" presStyleCnt="0">
        <dgm:presLayoutVars>
          <dgm:dir/>
          <dgm:resizeHandles val="exact"/>
        </dgm:presLayoutVars>
      </dgm:prSet>
      <dgm:spPr/>
    </dgm:pt>
    <dgm:pt modelId="{8C5F9FCF-E7FE-4127-A540-3546E3556C14}" type="pres">
      <dgm:prSet presAssocID="{9BF3D27D-D52E-41AE-8A65-934DBF762135}" presName="arrow" presStyleLbl="bgShp" presStyleIdx="0" presStyleCnt="1"/>
      <dgm:spPr/>
    </dgm:pt>
    <dgm:pt modelId="{8F4D99C4-DEAF-4FE8-B6DD-D8CDBDF1CBBE}" type="pres">
      <dgm:prSet presAssocID="{9BF3D27D-D52E-41AE-8A65-934DBF762135}" presName="linearProcess" presStyleCnt="0"/>
      <dgm:spPr/>
    </dgm:pt>
    <dgm:pt modelId="{C6D534C1-5667-44BD-9E16-4915DCDBC88E}" type="pres">
      <dgm:prSet presAssocID="{79123CFF-79FD-4DCC-A1AA-16B13D6D7186}" presName="textNode" presStyleLbl="node1" presStyleIdx="0" presStyleCnt="2" custScaleX="117593" custScaleY="123894" custLinFactX="-8541" custLinFactNeighborX="-100000" custLinFactNeighborY="5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E5012-0EF9-4E19-890F-B0AC24967BE6}" type="pres">
      <dgm:prSet presAssocID="{17C3EF07-0E6D-4370-A771-8A308A64D94D}" presName="sibTrans" presStyleCnt="0"/>
      <dgm:spPr/>
    </dgm:pt>
    <dgm:pt modelId="{87A416E3-9A53-4183-9235-B4ED3DED1786}" type="pres">
      <dgm:prSet presAssocID="{AB4F3ECF-8FE1-4025-B717-2800D6D0BC8D}" presName="textNode" presStyleLbl="node1" presStyleIdx="1" presStyleCnt="2" custScaleX="117552" custScaleY="127212" custLinFactX="-15644" custLinFactNeighborX="-100000" custLinFactNeighborY="-5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D84CA4-AD65-4AFC-8167-6B163F94A69D}" srcId="{9BF3D27D-D52E-41AE-8A65-934DBF762135}" destId="{79123CFF-79FD-4DCC-A1AA-16B13D6D7186}" srcOrd="0" destOrd="0" parTransId="{CA0876F4-7482-4B53-A5DD-9EF624E52F47}" sibTransId="{17C3EF07-0E6D-4370-A771-8A308A64D94D}"/>
    <dgm:cxn modelId="{37E27E81-6B5C-49B0-BB31-8FB34242C345}" srcId="{9BF3D27D-D52E-41AE-8A65-934DBF762135}" destId="{AB4F3ECF-8FE1-4025-B717-2800D6D0BC8D}" srcOrd="1" destOrd="0" parTransId="{49AB76B5-6DDC-42EC-8AE2-8BF10B4DD728}" sibTransId="{135DE9BF-C3BD-4B9F-9D53-AF1CA2E9B23A}"/>
    <dgm:cxn modelId="{E511EB5B-AA8F-41A8-9ECC-F52D67D61A1B}" type="presOf" srcId="{9BF3D27D-D52E-41AE-8A65-934DBF762135}" destId="{48204508-34AC-4207-B104-3B2D67A1BD43}" srcOrd="0" destOrd="0" presId="urn:microsoft.com/office/officeart/2005/8/layout/hProcess9"/>
    <dgm:cxn modelId="{CB4B3726-88AB-49DD-8855-D867BBE468C0}" type="presOf" srcId="{79123CFF-79FD-4DCC-A1AA-16B13D6D7186}" destId="{C6D534C1-5667-44BD-9E16-4915DCDBC88E}" srcOrd="0" destOrd="0" presId="urn:microsoft.com/office/officeart/2005/8/layout/hProcess9"/>
    <dgm:cxn modelId="{EB42C3C0-DCB5-41DE-AE57-B035E88457DF}" type="presOf" srcId="{AB4F3ECF-8FE1-4025-B717-2800D6D0BC8D}" destId="{87A416E3-9A53-4183-9235-B4ED3DED1786}" srcOrd="0" destOrd="0" presId="urn:microsoft.com/office/officeart/2005/8/layout/hProcess9"/>
    <dgm:cxn modelId="{5EFD3923-10D7-4788-B590-37BD850C4E7B}" type="presParOf" srcId="{48204508-34AC-4207-B104-3B2D67A1BD43}" destId="{8C5F9FCF-E7FE-4127-A540-3546E3556C14}" srcOrd="0" destOrd="0" presId="urn:microsoft.com/office/officeart/2005/8/layout/hProcess9"/>
    <dgm:cxn modelId="{ABA3128F-E5E7-42B1-9388-FB433424EAA8}" type="presParOf" srcId="{48204508-34AC-4207-B104-3B2D67A1BD43}" destId="{8F4D99C4-DEAF-4FE8-B6DD-D8CDBDF1CBBE}" srcOrd="1" destOrd="0" presId="urn:microsoft.com/office/officeart/2005/8/layout/hProcess9"/>
    <dgm:cxn modelId="{B6B3BEFD-AF71-485C-B30F-9D4256E1206C}" type="presParOf" srcId="{8F4D99C4-DEAF-4FE8-B6DD-D8CDBDF1CBBE}" destId="{C6D534C1-5667-44BD-9E16-4915DCDBC88E}" srcOrd="0" destOrd="0" presId="urn:microsoft.com/office/officeart/2005/8/layout/hProcess9"/>
    <dgm:cxn modelId="{40740F68-3194-42EE-989A-692D122DFC9A}" type="presParOf" srcId="{8F4D99C4-DEAF-4FE8-B6DD-D8CDBDF1CBBE}" destId="{232E5012-0EF9-4E19-890F-B0AC24967BE6}" srcOrd="1" destOrd="0" presId="urn:microsoft.com/office/officeart/2005/8/layout/hProcess9"/>
    <dgm:cxn modelId="{70ED6675-FEF7-4522-B900-42736CFA47F0}" type="presParOf" srcId="{8F4D99C4-DEAF-4FE8-B6DD-D8CDBDF1CBBE}" destId="{87A416E3-9A53-4183-9235-B4ED3DED1786}" srcOrd="2" destOrd="0" presId="urn:microsoft.com/office/officeart/2005/8/layout/hProcess9"/>
  </dgm:cxnLst>
  <dgm:bg/>
  <dgm:whole/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C9D90A-46B3-49D6-8A97-4C454C464567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4B9A6C49-404D-4D7B-9421-DA26F83DD369}" type="presOf" srcId="{085582B9-0436-4C9D-A045-9FCE209A72FE}" destId="{9078C1CC-28B5-499B-87A6-6E4EC1E6FF07}" srcOrd="0" destOrd="0" presId="urn:microsoft.com/office/officeart/2005/8/layout/vList2"/>
    <dgm:cxn modelId="{36E678F1-2FDC-4589-9BFA-CCC394FD95EE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BFD65-AA80-41C1-8CED-C6B0395385D7}" type="presOf" srcId="{2A21C846-E51F-4DCB-8623-89A6BA4A77CD}" destId="{C3A5BAF1-8B10-420F-94A4-86829200E5B7}" srcOrd="0" destOrd="0" presId="urn:microsoft.com/office/officeart/2005/8/layout/vList2"/>
    <dgm:cxn modelId="{8B875391-22B9-42FE-85C6-7F0CD167EBC7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EFB086D0-7578-4BB0-962E-0FA6AE1048F4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C21D45-2633-43D2-9394-063632ED3166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18A6A3ED-3887-4896-8AC6-E492A14C029D}" type="presOf" srcId="{2A21C846-E51F-4DCB-8623-89A6BA4A77CD}" destId="{C3A5BAF1-8B10-420F-94A4-86829200E5B7}" srcOrd="0" destOrd="0" presId="urn:microsoft.com/office/officeart/2005/8/layout/vList2"/>
    <dgm:cxn modelId="{898B6878-87B6-483D-B159-8C63878FAE70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5930F8-4AA3-4E76-AABF-2E9F6DC4F9CB}" type="presOf" srcId="{085582B9-0436-4C9D-A045-9FCE209A72FE}" destId="{9078C1CC-28B5-499B-87A6-6E4EC1E6FF07}" srcOrd="0" destOrd="0" presId="urn:microsoft.com/office/officeart/2005/8/layout/vList2"/>
    <dgm:cxn modelId="{2E6605CB-BD7E-4331-8C5F-270489802CA2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76C93A56-C5AA-49D7-B7A2-01A4327DBED2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6E51B4-2B1C-4E99-8322-C9819DF444D5}" type="presOf" srcId="{2A21C846-E51F-4DCB-8623-89A6BA4A77CD}" destId="{C3A5BAF1-8B10-420F-94A4-86829200E5B7}" srcOrd="0" destOrd="0" presId="urn:microsoft.com/office/officeart/2005/8/layout/vList2"/>
    <dgm:cxn modelId="{617F7D28-46F3-44B7-8F72-BD2BA6685D87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EF95E8C6-7DD1-47AE-BBA6-3AD8A9331BB4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0D5A0E-A333-45F7-8CF7-39A283A269A3}" type="presOf" srcId="{2A21C846-E51F-4DCB-8623-89A6BA4A77CD}" destId="{C3A5BAF1-8B10-420F-94A4-86829200E5B7}" srcOrd="0" destOrd="0" presId="urn:microsoft.com/office/officeart/2005/8/layout/vList2"/>
    <dgm:cxn modelId="{C92E3365-DD55-4551-B8B8-FEBFAE153996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BE49051A-6171-4BEA-B1E5-D77453478340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07CE7E-FBAD-4188-AC7A-8B9EC1E723C3}" type="presOf" srcId="{085582B9-0436-4C9D-A045-9FCE209A72FE}" destId="{9078C1CC-28B5-499B-87A6-6E4EC1E6FF07}" srcOrd="0" destOrd="0" presId="urn:microsoft.com/office/officeart/2005/8/layout/vList2"/>
    <dgm:cxn modelId="{833B4D2D-F573-42DA-8DC3-26FD73F12493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926CBD94-35C5-4348-AB4E-B1C7F39D0399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68D054-95EF-4157-BEC3-C12406FD862B}" type="presOf" srcId="{085582B9-0436-4C9D-A045-9FCE209A72FE}" destId="{9078C1CC-28B5-499B-87A6-6E4EC1E6FF07}" srcOrd="0" destOrd="0" presId="urn:microsoft.com/office/officeart/2005/8/layout/vList2"/>
    <dgm:cxn modelId="{5A036C5F-CAC5-4573-B5A0-7729307EE4E2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3F12012A-3368-4ED6-B385-45C8333E47DD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2F7F14-2E94-4B8B-9655-897DBA140ADF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08F4F798-6E04-45CA-BCF3-599A9D50CFD7}" type="presOf" srcId="{2A21C846-E51F-4DCB-8623-89A6BA4A77CD}" destId="{C3A5BAF1-8B10-420F-94A4-86829200E5B7}" srcOrd="0" destOrd="0" presId="urn:microsoft.com/office/officeart/2005/8/layout/vList2"/>
    <dgm:cxn modelId="{92C9B482-3875-4702-93BB-F85DA92965FA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E7E8FE-42AD-4393-A85B-60985660B02F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6EBD25D2-40FB-4CD3-8D41-24EB5AF0EFB3}" type="presOf" srcId="{2A21C846-E51F-4DCB-8623-89A6BA4A77CD}" destId="{C3A5BAF1-8B10-420F-94A4-86829200E5B7}" srcOrd="0" destOrd="0" presId="urn:microsoft.com/office/officeart/2005/8/layout/vList2"/>
    <dgm:cxn modelId="{0A62636C-0FF0-4281-A528-AAB155EE278D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7C019A-96D4-4A02-A712-3F3A625526C1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C24EFF-89D6-474B-9CD7-5D864C166553}">
      <dgm:prSet phldrT="[Text]" custT="1"/>
      <dgm:spPr/>
      <dgm:t>
        <a:bodyPr/>
        <a:lstStyle/>
        <a:p>
          <a:pPr algn="ctr"/>
          <a:r>
            <a:rPr lang="en-US" sz="3600" dirty="0" smtClean="0">
              <a:latin typeface="Times New Roman" pitchFamily="18" charset="0"/>
              <a:cs typeface="Times New Roman" pitchFamily="18" charset="0"/>
            </a:rPr>
            <a:t>Requirements</a:t>
          </a:r>
          <a:endParaRPr lang="en-US" sz="3600" dirty="0">
            <a:latin typeface="Times New Roman" pitchFamily="18" charset="0"/>
            <a:cs typeface="Times New Roman" pitchFamily="18" charset="0"/>
          </a:endParaRPr>
        </a:p>
      </dgm:t>
    </dgm:pt>
    <dgm:pt modelId="{8AB4FA67-105C-430E-8210-2E13B03EC584}" type="parTrans" cxnId="{25BECD73-2EEB-432D-AC2E-80251F981768}">
      <dgm:prSet/>
      <dgm:spPr/>
      <dgm:t>
        <a:bodyPr/>
        <a:lstStyle/>
        <a:p>
          <a:endParaRPr lang="en-US"/>
        </a:p>
      </dgm:t>
    </dgm:pt>
    <dgm:pt modelId="{44537780-F537-45FF-B7D5-976197C4E48C}" type="sibTrans" cxnId="{25BECD73-2EEB-432D-AC2E-80251F981768}">
      <dgm:prSet/>
      <dgm:spPr/>
      <dgm:t>
        <a:bodyPr/>
        <a:lstStyle/>
        <a:p>
          <a:endParaRPr lang="en-US"/>
        </a:p>
      </dgm:t>
    </dgm:pt>
    <dgm:pt modelId="{D8B24E48-0622-4BBA-846B-86154B11A48D}" type="pres">
      <dgm:prSet presAssocID="{E67C019A-96D4-4A02-A712-3F3A625526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B98E0-565A-442A-ABD7-A7C0B5353CAE}" type="pres">
      <dgm:prSet presAssocID="{77C24EFF-89D6-474B-9CD7-5D864C166553}" presName="parentText" presStyleLbl="node1" presStyleIdx="0" presStyleCnt="1" custScaleY="63885" custLinFactY="-40171" custLinFactNeighborX="333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ED931B-DF2B-4143-9225-DEF6805EC898}" type="presOf" srcId="{E67C019A-96D4-4A02-A712-3F3A625526C1}" destId="{D8B24E48-0622-4BBA-846B-86154B11A48D}" srcOrd="0" destOrd="0" presId="urn:microsoft.com/office/officeart/2005/8/layout/vList2"/>
    <dgm:cxn modelId="{25BECD73-2EEB-432D-AC2E-80251F981768}" srcId="{E67C019A-96D4-4A02-A712-3F3A625526C1}" destId="{77C24EFF-89D6-474B-9CD7-5D864C166553}" srcOrd="0" destOrd="0" parTransId="{8AB4FA67-105C-430E-8210-2E13B03EC584}" sibTransId="{44537780-F537-45FF-B7D5-976197C4E48C}"/>
    <dgm:cxn modelId="{D7B4DCE4-B8AB-4A46-9AC4-992A15E9186E}" type="presOf" srcId="{77C24EFF-89D6-474B-9CD7-5D864C166553}" destId="{AACB98E0-565A-442A-ABD7-A7C0B5353CAE}" srcOrd="0" destOrd="0" presId="urn:microsoft.com/office/officeart/2005/8/layout/vList2"/>
    <dgm:cxn modelId="{5884D05C-1EE2-4878-BDBE-F48557A8615C}" type="presParOf" srcId="{D8B24E48-0622-4BBA-846B-86154B11A48D}" destId="{AACB98E0-565A-442A-ABD7-A7C0B5353CAE}" srcOrd="0" destOrd="0" presId="urn:microsoft.com/office/officeart/2005/8/layout/vList2"/>
  </dgm:cxnLst>
  <dgm:bg/>
  <dgm:whole/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61DCFB3C-06E9-4B21-BFB2-03E0B043578F}" type="presOf" srcId="{085582B9-0436-4C9D-A045-9FCE209A72FE}" destId="{9078C1CC-28B5-499B-87A6-6E4EC1E6FF07}" srcOrd="0" destOrd="0" presId="urn:microsoft.com/office/officeart/2005/8/layout/vList2"/>
    <dgm:cxn modelId="{8A8FEB31-8F3F-4EC9-BAC1-24043BE2BBB4}" type="presOf" srcId="{2A21C846-E51F-4DCB-8623-89A6BA4A77CD}" destId="{C3A5BAF1-8B10-420F-94A4-86829200E5B7}" srcOrd="0" destOrd="0" presId="urn:microsoft.com/office/officeart/2005/8/layout/vList2"/>
    <dgm:cxn modelId="{D2302563-9226-4C8B-9E49-4D281C26E5B1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Screenshots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29257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37B8C-0BC2-4C11-960D-CEB6EF5881B9}" type="presOf" srcId="{085582B9-0436-4C9D-A045-9FCE209A72FE}" destId="{9078C1CC-28B5-499B-87A6-6E4EC1E6FF07}" srcOrd="0" destOrd="0" presId="urn:microsoft.com/office/officeart/2005/8/layout/vList2"/>
    <dgm:cxn modelId="{9038E12C-5863-442D-987D-66CFFF2C8B03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1F17EB2F-3018-4A54-9B19-F131DFFFBA91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Future Scope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67526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921C1B-AF6E-4C4B-B872-011536A9DE0F}" type="presOf" srcId="{2A21C846-E51F-4DCB-8623-89A6BA4A77CD}" destId="{C3A5BAF1-8B10-420F-94A4-86829200E5B7}" srcOrd="0" destOrd="0" presId="urn:microsoft.com/office/officeart/2005/8/layout/vList2"/>
    <dgm:cxn modelId="{7B3FFA01-990C-4B9C-A133-857CE15C0F6B}" type="presOf" srcId="{085582B9-0436-4C9D-A045-9FCE209A72FE}" destId="{9078C1CC-28B5-499B-87A6-6E4EC1E6FF0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45ED88FF-EFA8-4197-907A-65957A3D06F4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1CA1B42-DBAD-46E4-8FA7-18DD09BACEC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0CBBC0-F135-4C71-A26A-0D2247992F17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Our system is designed to evolve and adapt to future needs.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C65A5463-F45F-45DD-9CDA-BEF3A7144EB0}" type="parTrans" cxnId="{12734094-07ED-43AC-B080-E071D243181C}">
      <dgm:prSet/>
      <dgm:spPr/>
      <dgm:t>
        <a:bodyPr/>
        <a:lstStyle/>
        <a:p>
          <a:endParaRPr lang="en-US"/>
        </a:p>
      </dgm:t>
    </dgm:pt>
    <dgm:pt modelId="{4A81E3C0-8839-419D-B5AA-8FFD1989E822}" type="sibTrans" cxnId="{12734094-07ED-43AC-B080-E071D243181C}">
      <dgm:prSet/>
      <dgm:spPr/>
      <dgm:t>
        <a:bodyPr/>
        <a:lstStyle/>
        <a:p>
          <a:endParaRPr lang="en-US"/>
        </a:p>
      </dgm:t>
    </dgm:pt>
    <dgm:pt modelId="{5DAE2878-85A3-4DBB-96AA-6753FC36CD5B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We plan to introduce additional features such as telemedicine integration, patient feedback systems, and real-time Chat-system.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C0AAB8D6-6B22-4B31-8AB7-C64E3D7C920A}" type="parTrans" cxnId="{69D16CA2-2F98-4600-BDEF-6A8E22DED63C}">
      <dgm:prSet/>
      <dgm:spPr/>
      <dgm:t>
        <a:bodyPr/>
        <a:lstStyle/>
        <a:p>
          <a:endParaRPr lang="en-US"/>
        </a:p>
      </dgm:t>
    </dgm:pt>
    <dgm:pt modelId="{9ECFA132-1C82-440B-A8BE-26B8E8E09609}" type="sibTrans" cxnId="{69D16CA2-2F98-4600-BDEF-6A8E22DED63C}">
      <dgm:prSet/>
      <dgm:spPr/>
      <dgm:t>
        <a:bodyPr/>
        <a:lstStyle/>
        <a:p>
          <a:endParaRPr lang="en-US"/>
        </a:p>
      </dgm:t>
    </dgm:pt>
    <dgm:pt modelId="{2A321EA9-1250-470D-89E1-E28793F0873A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Regular updates and enhancements will ensure our system remains at the forefront of healthcare technology.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F61CFD09-FF83-42D5-950D-20E6A162CAD4}" type="parTrans" cxnId="{894AAF18-D92A-4AD3-AC48-D635297BFDDF}">
      <dgm:prSet/>
      <dgm:spPr/>
      <dgm:t>
        <a:bodyPr/>
        <a:lstStyle/>
        <a:p>
          <a:endParaRPr lang="en-US"/>
        </a:p>
      </dgm:t>
    </dgm:pt>
    <dgm:pt modelId="{F51F477D-52BA-4494-9C8E-8B1E8876CE9E}" type="sibTrans" cxnId="{894AAF18-D92A-4AD3-AC48-D635297BFDDF}">
      <dgm:prSet/>
      <dgm:spPr/>
      <dgm:t>
        <a:bodyPr/>
        <a:lstStyle/>
        <a:p>
          <a:endParaRPr lang="en-US"/>
        </a:p>
      </dgm:t>
    </dgm:pt>
    <dgm:pt modelId="{7DFF0FDF-E523-4DD0-9F84-4A859F033A5C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We want to integrate the features of EHR in future updates.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009DE16-7153-431E-A65F-596C3156EAA5}" type="parTrans" cxnId="{57A0749F-A89D-41BA-83BF-ECE5BDF2AC28}">
      <dgm:prSet/>
      <dgm:spPr/>
      <dgm:t>
        <a:bodyPr/>
        <a:lstStyle/>
        <a:p>
          <a:endParaRPr lang="en-US"/>
        </a:p>
      </dgm:t>
    </dgm:pt>
    <dgm:pt modelId="{9557212B-DC66-4C2C-B77A-0183C49BC82B}" type="sibTrans" cxnId="{57A0749F-A89D-41BA-83BF-ECE5BDF2AC28}">
      <dgm:prSet/>
      <dgm:spPr/>
      <dgm:t>
        <a:bodyPr/>
        <a:lstStyle/>
        <a:p>
          <a:endParaRPr lang="en-US"/>
        </a:p>
      </dgm:t>
    </dgm:pt>
    <dgm:pt modelId="{371090C3-C5BE-4B54-A77B-6B49D9C078FC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Develop a mobile app for the system.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9FE7CCF7-4E78-4A3D-9185-807313BB9C30}" type="parTrans" cxnId="{8F871CAF-0AC8-42F9-8EB3-0F639DBD7E7F}">
      <dgm:prSet/>
      <dgm:spPr/>
      <dgm:t>
        <a:bodyPr/>
        <a:lstStyle/>
        <a:p>
          <a:endParaRPr lang="en-US"/>
        </a:p>
      </dgm:t>
    </dgm:pt>
    <dgm:pt modelId="{D3923AC8-6322-4AD8-BC98-15E3BFB35165}" type="sibTrans" cxnId="{8F871CAF-0AC8-42F9-8EB3-0F639DBD7E7F}">
      <dgm:prSet/>
      <dgm:spPr/>
      <dgm:t>
        <a:bodyPr/>
        <a:lstStyle/>
        <a:p>
          <a:endParaRPr lang="en-US"/>
        </a:p>
      </dgm:t>
    </dgm:pt>
    <dgm:pt modelId="{54DADAC5-331E-433E-A021-0717311A59E2}" type="pres">
      <dgm:prSet presAssocID="{C1CA1B42-DBAD-46E4-8FA7-18DD09BACEC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A7CC7A-354B-4273-A064-3BECAF92AAA5}" type="pres">
      <dgm:prSet presAssocID="{5B0CBBC0-F135-4C71-A26A-0D2247992F1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F48640-EC8E-46EF-86FA-55EE58051F4C}" type="pres">
      <dgm:prSet presAssocID="{4A81E3C0-8839-419D-B5AA-8FFD1989E822}" presName="spacer" presStyleCnt="0"/>
      <dgm:spPr/>
    </dgm:pt>
    <dgm:pt modelId="{FC12A296-8297-4D71-92D7-ABAED90D6E21}" type="pres">
      <dgm:prSet presAssocID="{5DAE2878-85A3-4DBB-96AA-6753FC36CD5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A4552-165B-446C-8D15-6935DB7D8ED4}" type="pres">
      <dgm:prSet presAssocID="{9ECFA132-1C82-440B-A8BE-26B8E8E09609}" presName="spacer" presStyleCnt="0"/>
      <dgm:spPr/>
    </dgm:pt>
    <dgm:pt modelId="{8EBCCA06-EAE4-49A2-AD3A-064F5E854AC7}" type="pres">
      <dgm:prSet presAssocID="{7DFF0FDF-E523-4DD0-9F84-4A859F033A5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48A918-5B13-4BFF-AE90-8E2D73BE8FA3}" type="pres">
      <dgm:prSet presAssocID="{9557212B-DC66-4C2C-B77A-0183C49BC82B}" presName="spacer" presStyleCnt="0"/>
      <dgm:spPr/>
    </dgm:pt>
    <dgm:pt modelId="{B6C87FD1-18B0-4C76-BC06-B4D56D88FE69}" type="pres">
      <dgm:prSet presAssocID="{371090C3-C5BE-4B54-A77B-6B49D9C078F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E859F-B0B7-4761-82E7-56BD0B4AFD6C}" type="pres">
      <dgm:prSet presAssocID="{D3923AC8-6322-4AD8-BC98-15E3BFB35165}" presName="spacer" presStyleCnt="0"/>
      <dgm:spPr/>
    </dgm:pt>
    <dgm:pt modelId="{C9324F92-D6EA-40C9-A5C1-02961F2C40AA}" type="pres">
      <dgm:prSet presAssocID="{2A321EA9-1250-470D-89E1-E28793F0873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46CE53-ECDD-4858-BA32-F5CD52ABE330}" type="presOf" srcId="{371090C3-C5BE-4B54-A77B-6B49D9C078FC}" destId="{B6C87FD1-18B0-4C76-BC06-B4D56D88FE69}" srcOrd="0" destOrd="0" presId="urn:microsoft.com/office/officeart/2005/8/layout/vList2"/>
    <dgm:cxn modelId="{69D16CA2-2F98-4600-BDEF-6A8E22DED63C}" srcId="{C1CA1B42-DBAD-46E4-8FA7-18DD09BACECC}" destId="{5DAE2878-85A3-4DBB-96AA-6753FC36CD5B}" srcOrd="1" destOrd="0" parTransId="{C0AAB8D6-6B22-4B31-8AB7-C64E3D7C920A}" sibTransId="{9ECFA132-1C82-440B-A8BE-26B8E8E09609}"/>
    <dgm:cxn modelId="{E8E68FA8-3C7A-4343-B7DA-DC60D116F274}" type="presOf" srcId="{5DAE2878-85A3-4DBB-96AA-6753FC36CD5B}" destId="{FC12A296-8297-4D71-92D7-ABAED90D6E21}" srcOrd="0" destOrd="0" presId="urn:microsoft.com/office/officeart/2005/8/layout/vList2"/>
    <dgm:cxn modelId="{D009B199-E03A-47A3-BE38-D30230A3578C}" type="presOf" srcId="{2A321EA9-1250-470D-89E1-E28793F0873A}" destId="{C9324F92-D6EA-40C9-A5C1-02961F2C40AA}" srcOrd="0" destOrd="0" presId="urn:microsoft.com/office/officeart/2005/8/layout/vList2"/>
    <dgm:cxn modelId="{E4D1C452-9834-47A8-9938-E6ADD6A4CAC8}" type="presOf" srcId="{7DFF0FDF-E523-4DD0-9F84-4A859F033A5C}" destId="{8EBCCA06-EAE4-49A2-AD3A-064F5E854AC7}" srcOrd="0" destOrd="0" presId="urn:microsoft.com/office/officeart/2005/8/layout/vList2"/>
    <dgm:cxn modelId="{894AAF18-D92A-4AD3-AC48-D635297BFDDF}" srcId="{C1CA1B42-DBAD-46E4-8FA7-18DD09BACECC}" destId="{2A321EA9-1250-470D-89E1-E28793F0873A}" srcOrd="4" destOrd="0" parTransId="{F61CFD09-FF83-42D5-950D-20E6A162CAD4}" sibTransId="{F51F477D-52BA-4494-9C8E-8B1E8876CE9E}"/>
    <dgm:cxn modelId="{4724ACE1-86B8-4BF2-A636-38A219A97456}" type="presOf" srcId="{C1CA1B42-DBAD-46E4-8FA7-18DD09BACECC}" destId="{54DADAC5-331E-433E-A021-0717311A59E2}" srcOrd="0" destOrd="0" presId="urn:microsoft.com/office/officeart/2005/8/layout/vList2"/>
    <dgm:cxn modelId="{57A0749F-A89D-41BA-83BF-ECE5BDF2AC28}" srcId="{C1CA1B42-DBAD-46E4-8FA7-18DD09BACECC}" destId="{7DFF0FDF-E523-4DD0-9F84-4A859F033A5C}" srcOrd="2" destOrd="0" parTransId="{5009DE16-7153-431E-A65F-596C3156EAA5}" sibTransId="{9557212B-DC66-4C2C-B77A-0183C49BC82B}"/>
    <dgm:cxn modelId="{12734094-07ED-43AC-B080-E071D243181C}" srcId="{C1CA1B42-DBAD-46E4-8FA7-18DD09BACECC}" destId="{5B0CBBC0-F135-4C71-A26A-0D2247992F17}" srcOrd="0" destOrd="0" parTransId="{C65A5463-F45F-45DD-9CDA-BEF3A7144EB0}" sibTransId="{4A81E3C0-8839-419D-B5AA-8FFD1989E822}"/>
    <dgm:cxn modelId="{CE1F6BE7-CA50-4484-AA03-A7A5E7D711BC}" type="presOf" srcId="{5B0CBBC0-F135-4C71-A26A-0D2247992F17}" destId="{43A7CC7A-354B-4273-A064-3BECAF92AAA5}" srcOrd="0" destOrd="0" presId="urn:microsoft.com/office/officeart/2005/8/layout/vList2"/>
    <dgm:cxn modelId="{8F871CAF-0AC8-42F9-8EB3-0F639DBD7E7F}" srcId="{C1CA1B42-DBAD-46E4-8FA7-18DD09BACECC}" destId="{371090C3-C5BE-4B54-A77B-6B49D9C078FC}" srcOrd="3" destOrd="0" parTransId="{9FE7CCF7-4E78-4A3D-9185-807313BB9C30}" sibTransId="{D3923AC8-6322-4AD8-BC98-15E3BFB35165}"/>
    <dgm:cxn modelId="{EE6EBFC5-9D4B-4921-919F-5010ACCE2ADC}" type="presParOf" srcId="{54DADAC5-331E-433E-A021-0717311A59E2}" destId="{43A7CC7A-354B-4273-A064-3BECAF92AAA5}" srcOrd="0" destOrd="0" presId="urn:microsoft.com/office/officeart/2005/8/layout/vList2"/>
    <dgm:cxn modelId="{32335846-AAE7-4E5C-87D3-DA56E9962F62}" type="presParOf" srcId="{54DADAC5-331E-433E-A021-0717311A59E2}" destId="{4BF48640-EC8E-46EF-86FA-55EE58051F4C}" srcOrd="1" destOrd="0" presId="urn:microsoft.com/office/officeart/2005/8/layout/vList2"/>
    <dgm:cxn modelId="{DCEB827C-C600-4C58-A268-11AB1F972D1B}" type="presParOf" srcId="{54DADAC5-331E-433E-A021-0717311A59E2}" destId="{FC12A296-8297-4D71-92D7-ABAED90D6E21}" srcOrd="2" destOrd="0" presId="urn:microsoft.com/office/officeart/2005/8/layout/vList2"/>
    <dgm:cxn modelId="{264585AA-5A50-44F0-B4C3-30773E213A30}" type="presParOf" srcId="{54DADAC5-331E-433E-A021-0717311A59E2}" destId="{B86A4552-165B-446C-8D15-6935DB7D8ED4}" srcOrd="3" destOrd="0" presId="urn:microsoft.com/office/officeart/2005/8/layout/vList2"/>
    <dgm:cxn modelId="{986B652B-FFC7-4E51-A9A0-2B5FA9C23905}" type="presParOf" srcId="{54DADAC5-331E-433E-A021-0717311A59E2}" destId="{8EBCCA06-EAE4-49A2-AD3A-064F5E854AC7}" srcOrd="4" destOrd="0" presId="urn:microsoft.com/office/officeart/2005/8/layout/vList2"/>
    <dgm:cxn modelId="{9DB8A337-C6D8-4098-B3D0-06DBEC44AED2}" type="presParOf" srcId="{54DADAC5-331E-433E-A021-0717311A59E2}" destId="{0848A918-5B13-4BFF-AE90-8E2D73BE8FA3}" srcOrd="5" destOrd="0" presId="urn:microsoft.com/office/officeart/2005/8/layout/vList2"/>
    <dgm:cxn modelId="{37754220-F26E-411E-A783-5708D702BDCB}" type="presParOf" srcId="{54DADAC5-331E-433E-A021-0717311A59E2}" destId="{B6C87FD1-18B0-4C76-BC06-B4D56D88FE69}" srcOrd="6" destOrd="0" presId="urn:microsoft.com/office/officeart/2005/8/layout/vList2"/>
    <dgm:cxn modelId="{6E9A1784-BA4A-4FA7-BCC9-44652BD84D9F}" type="presParOf" srcId="{54DADAC5-331E-433E-A021-0717311A59E2}" destId="{403E859F-B0B7-4761-82E7-56BD0B4AFD6C}" srcOrd="7" destOrd="0" presId="urn:microsoft.com/office/officeart/2005/8/layout/vList2"/>
    <dgm:cxn modelId="{6E2AA5B4-E441-474C-9119-C26A373BD1E8}" type="presParOf" srcId="{54DADAC5-331E-433E-A021-0717311A59E2}" destId="{C9324F92-D6EA-40C9-A5C1-02961F2C40AA}" srcOrd="8" destOrd="0" presId="urn:microsoft.com/office/officeart/2005/8/layout/vList2"/>
  </dgm:cxnLst>
  <dgm:bg/>
  <dgm:whole/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Conclusion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67526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2B9A34-A263-4814-BCB1-CC924E4FF58D}" type="presOf" srcId="{2A21C846-E51F-4DCB-8623-89A6BA4A77CD}" destId="{C3A5BAF1-8B10-420F-94A4-86829200E5B7}" srcOrd="0" destOrd="0" presId="urn:microsoft.com/office/officeart/2005/8/layout/vList2"/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CE6600F6-8411-4DB0-A849-F405854587BD}" type="presOf" srcId="{085582B9-0436-4C9D-A045-9FCE209A72FE}" destId="{9078C1CC-28B5-499B-87A6-6E4EC1E6FF07}" srcOrd="0" destOrd="0" presId="urn:microsoft.com/office/officeart/2005/8/layout/vList2"/>
    <dgm:cxn modelId="{17309EE2-E635-44F6-BF4F-A0225E933521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1CA1B42-DBAD-46E4-8FA7-18DD09BACECC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0CBBC0-F135-4C71-A26A-0D2247992F17}">
      <dgm:prSet custT="1"/>
      <dgm:spPr/>
      <dgm:t>
        <a:bodyPr/>
        <a:lstStyle/>
        <a:p>
          <a:pPr rtl="0"/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Our Doctor-Patient Appointment System aims to revolutionize healthcare by providing an efficient, user-friendly, and comprehensive platform.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C65A5463-F45F-45DD-9CDA-BEF3A7144EB0}" type="parTrans" cxnId="{12734094-07ED-43AC-B080-E071D243181C}">
      <dgm:prSet/>
      <dgm:spPr/>
      <dgm:t>
        <a:bodyPr/>
        <a:lstStyle/>
        <a:p>
          <a:endParaRPr lang="en-US"/>
        </a:p>
      </dgm:t>
    </dgm:pt>
    <dgm:pt modelId="{4A81E3C0-8839-419D-B5AA-8FFD1989E822}" type="sibTrans" cxnId="{12734094-07ED-43AC-B080-E071D243181C}">
      <dgm:prSet/>
      <dgm:spPr/>
      <dgm:t>
        <a:bodyPr/>
        <a:lstStyle/>
        <a:p>
          <a:endParaRPr lang="en-US"/>
        </a:p>
      </dgm:t>
    </dgm:pt>
    <dgm:pt modelId="{36D2A7B3-137A-4A30-921D-96CDA8C98A0C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By leveraging the power of Django, PostgreSQL, SMTP, Jinja, and Tailwind CSS, we deliver a robust and modern solution.</a:t>
          </a:r>
        </a:p>
      </dgm:t>
    </dgm:pt>
    <dgm:pt modelId="{27B5D886-6FD9-43BC-9029-E508E328C490}" type="parTrans" cxnId="{5F4E0A13-9A6E-4E37-B41B-89316AAD6284}">
      <dgm:prSet/>
      <dgm:spPr/>
      <dgm:t>
        <a:bodyPr/>
        <a:lstStyle/>
        <a:p>
          <a:endParaRPr lang="en-US"/>
        </a:p>
      </dgm:t>
    </dgm:pt>
    <dgm:pt modelId="{B3517F36-837F-4708-8DA0-34ACB96DE192}" type="sibTrans" cxnId="{5F4E0A13-9A6E-4E37-B41B-89316AAD6284}">
      <dgm:prSet/>
      <dgm:spPr/>
      <dgm:t>
        <a:bodyPr/>
        <a:lstStyle/>
        <a:p>
          <a:endParaRPr lang="en-US"/>
        </a:p>
      </dgm:t>
    </dgm:pt>
    <dgm:pt modelId="{C41D32E4-2054-4EC8-82A1-2FCAB31F163C}">
      <dgm:prSet custT="1"/>
      <dgm:spPr/>
      <dgm:t>
        <a:bodyPr/>
        <a:lstStyle/>
        <a:p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Together, we can transform the way patients access healthcare services and doctors manage their practices.</a:t>
          </a:r>
        </a:p>
      </dgm:t>
    </dgm:pt>
    <dgm:pt modelId="{93F28B44-C937-4E89-9FCA-B0AD64A7A34A}" type="parTrans" cxnId="{F35B7C01-ECB1-4B8D-AF55-93E50201BE8C}">
      <dgm:prSet/>
      <dgm:spPr/>
      <dgm:t>
        <a:bodyPr/>
        <a:lstStyle/>
        <a:p>
          <a:endParaRPr lang="en-US"/>
        </a:p>
      </dgm:t>
    </dgm:pt>
    <dgm:pt modelId="{09E4758B-9AC9-4BF7-BC1D-BBBFDB3211AE}" type="sibTrans" cxnId="{F35B7C01-ECB1-4B8D-AF55-93E50201BE8C}">
      <dgm:prSet/>
      <dgm:spPr/>
      <dgm:t>
        <a:bodyPr/>
        <a:lstStyle/>
        <a:p>
          <a:endParaRPr lang="en-US"/>
        </a:p>
      </dgm:t>
    </dgm:pt>
    <dgm:pt modelId="{54DADAC5-331E-433E-A021-0717311A59E2}" type="pres">
      <dgm:prSet presAssocID="{C1CA1B42-DBAD-46E4-8FA7-18DD09BACEC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A7CC7A-354B-4273-A064-3BECAF92AAA5}" type="pres">
      <dgm:prSet presAssocID="{5B0CBBC0-F135-4C71-A26A-0D2247992F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F48640-EC8E-46EF-86FA-55EE58051F4C}" type="pres">
      <dgm:prSet presAssocID="{4A81E3C0-8839-419D-B5AA-8FFD1989E822}" presName="spacer" presStyleCnt="0"/>
      <dgm:spPr/>
    </dgm:pt>
    <dgm:pt modelId="{3BFC0DC0-E60C-47E5-8B17-EE2314EBDCFC}" type="pres">
      <dgm:prSet presAssocID="{36D2A7B3-137A-4A30-921D-96CDA8C98A0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9F69A-E527-45DC-9131-DEE6742C7FB1}" type="pres">
      <dgm:prSet presAssocID="{B3517F36-837F-4708-8DA0-34ACB96DE192}" presName="spacer" presStyleCnt="0"/>
      <dgm:spPr/>
    </dgm:pt>
    <dgm:pt modelId="{4CDD26A0-A8C2-4C88-B0B3-CB3C7A7B13DD}" type="pres">
      <dgm:prSet presAssocID="{C41D32E4-2054-4EC8-82A1-2FCAB31F163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5B7C01-ECB1-4B8D-AF55-93E50201BE8C}" srcId="{C1CA1B42-DBAD-46E4-8FA7-18DD09BACECC}" destId="{C41D32E4-2054-4EC8-82A1-2FCAB31F163C}" srcOrd="2" destOrd="0" parTransId="{93F28B44-C937-4E89-9FCA-B0AD64A7A34A}" sibTransId="{09E4758B-9AC9-4BF7-BC1D-BBBFDB3211AE}"/>
    <dgm:cxn modelId="{5F4E0A13-9A6E-4E37-B41B-89316AAD6284}" srcId="{C1CA1B42-DBAD-46E4-8FA7-18DD09BACECC}" destId="{36D2A7B3-137A-4A30-921D-96CDA8C98A0C}" srcOrd="1" destOrd="0" parTransId="{27B5D886-6FD9-43BC-9029-E508E328C490}" sibTransId="{B3517F36-837F-4708-8DA0-34ACB96DE192}"/>
    <dgm:cxn modelId="{07B8B2F7-D791-49AA-B1E3-85A3BBA55860}" type="presOf" srcId="{C1CA1B42-DBAD-46E4-8FA7-18DD09BACECC}" destId="{54DADAC5-331E-433E-A021-0717311A59E2}" srcOrd="0" destOrd="0" presId="urn:microsoft.com/office/officeart/2005/8/layout/vList2"/>
    <dgm:cxn modelId="{85A78EAC-A634-415C-9AD6-BFF05EFB3EAD}" type="presOf" srcId="{C41D32E4-2054-4EC8-82A1-2FCAB31F163C}" destId="{4CDD26A0-A8C2-4C88-B0B3-CB3C7A7B13DD}" srcOrd="0" destOrd="0" presId="urn:microsoft.com/office/officeart/2005/8/layout/vList2"/>
    <dgm:cxn modelId="{36FF6D60-F4E6-4EA9-A970-136C0ED8BE2A}" type="presOf" srcId="{36D2A7B3-137A-4A30-921D-96CDA8C98A0C}" destId="{3BFC0DC0-E60C-47E5-8B17-EE2314EBDCFC}" srcOrd="0" destOrd="0" presId="urn:microsoft.com/office/officeart/2005/8/layout/vList2"/>
    <dgm:cxn modelId="{98378E92-E5FC-4845-8345-DF0C9B403B15}" type="presOf" srcId="{5B0CBBC0-F135-4C71-A26A-0D2247992F17}" destId="{43A7CC7A-354B-4273-A064-3BECAF92AAA5}" srcOrd="0" destOrd="0" presId="urn:microsoft.com/office/officeart/2005/8/layout/vList2"/>
    <dgm:cxn modelId="{12734094-07ED-43AC-B080-E071D243181C}" srcId="{C1CA1B42-DBAD-46E4-8FA7-18DD09BACECC}" destId="{5B0CBBC0-F135-4C71-A26A-0D2247992F17}" srcOrd="0" destOrd="0" parTransId="{C65A5463-F45F-45DD-9CDA-BEF3A7144EB0}" sibTransId="{4A81E3C0-8839-419D-B5AA-8FFD1989E822}"/>
    <dgm:cxn modelId="{D2DE16A7-5A43-43C2-A50C-E4B29A44AD1D}" type="presParOf" srcId="{54DADAC5-331E-433E-A021-0717311A59E2}" destId="{43A7CC7A-354B-4273-A064-3BECAF92AAA5}" srcOrd="0" destOrd="0" presId="urn:microsoft.com/office/officeart/2005/8/layout/vList2"/>
    <dgm:cxn modelId="{9A514093-7CDF-4ED2-8DD3-2873E0B33585}" type="presParOf" srcId="{54DADAC5-331E-433E-A021-0717311A59E2}" destId="{4BF48640-EC8E-46EF-86FA-55EE58051F4C}" srcOrd="1" destOrd="0" presId="urn:microsoft.com/office/officeart/2005/8/layout/vList2"/>
    <dgm:cxn modelId="{2A2805DF-1B49-45D3-9D73-21210D33C636}" type="presParOf" srcId="{54DADAC5-331E-433E-A021-0717311A59E2}" destId="{3BFC0DC0-E60C-47E5-8B17-EE2314EBDCFC}" srcOrd="2" destOrd="0" presId="urn:microsoft.com/office/officeart/2005/8/layout/vList2"/>
    <dgm:cxn modelId="{2CD933E6-F6D2-4DAF-B63D-83423DA4B63A}" type="presParOf" srcId="{54DADAC5-331E-433E-A021-0717311A59E2}" destId="{0339F69A-E527-45DC-9131-DEE6742C7FB1}" srcOrd="3" destOrd="0" presId="urn:microsoft.com/office/officeart/2005/8/layout/vList2"/>
    <dgm:cxn modelId="{ADA26A96-47BF-4B21-8C01-F47A51901F5C}" type="presParOf" srcId="{54DADAC5-331E-433E-A021-0717311A59E2}" destId="{4CDD26A0-A8C2-4C88-B0B3-CB3C7A7B13DD}" srcOrd="4" destOrd="0" presId="urn:microsoft.com/office/officeart/2005/8/layout/vList2"/>
  </dgm:cxnLst>
  <dgm:bg/>
  <dgm:whole/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A21C846-E51F-4DCB-8623-89A6BA4A77C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5582B9-0436-4C9D-A045-9FCE209A72FE}">
      <dgm:prSet custT="1"/>
      <dgm:spPr/>
      <dgm:t>
        <a:bodyPr/>
        <a:lstStyle/>
        <a:p>
          <a:pPr algn="ctr" rtl="0"/>
          <a:r>
            <a:rPr lang="en-US" sz="2800" b="0" i="0" u="none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Thank you everyone </a:t>
          </a:r>
        </a:p>
        <a:p>
          <a:pPr algn="ctr" rtl="0"/>
          <a:endParaRPr lang="en-US" sz="2000" b="1" u="none" dirty="0" smtClean="0">
            <a:latin typeface="Times New Roman" pitchFamily="18" charset="0"/>
            <a:cs typeface="Times New Roman" pitchFamily="18" charset="0"/>
          </a:endParaRPr>
        </a:p>
        <a:p>
          <a:pPr algn="just" rtl="0"/>
          <a:r>
            <a:rPr lang="en-US" sz="2400" b="0" u="none" dirty="0" smtClean="0">
              <a:latin typeface="Times New Roman" pitchFamily="18" charset="0"/>
              <a:cs typeface="Times New Roman" pitchFamily="18" charset="0"/>
            </a:rPr>
            <a:t>for giving me this opportunity to complete this presentation and my post-graduation,  in this amazing </a:t>
          </a:r>
          <a:r>
            <a:rPr lang="en-US" sz="2400" b="0" u="none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Tezpur University</a:t>
          </a:r>
          <a:r>
            <a:rPr lang="en-US" sz="2400" b="0" u="none" dirty="0" smtClean="0">
              <a:latin typeface="Times New Roman" pitchFamily="18" charset="0"/>
              <a:cs typeface="Times New Roman" pitchFamily="18" charset="0"/>
            </a:rPr>
            <a:t>, on a good note !</a:t>
          </a:r>
        </a:p>
        <a:p>
          <a:pPr algn="just" rtl="0"/>
          <a:r>
            <a:rPr lang="en-US" sz="2000" b="1" u="none" dirty="0" smtClean="0">
              <a:latin typeface="Times New Roman" pitchFamily="18" charset="0"/>
              <a:cs typeface="Times New Roman" pitchFamily="18" charset="0"/>
            </a:rPr>
            <a:t> </a:t>
          </a:r>
          <a:endParaRPr lang="en-US" sz="2000" b="1" u="none" dirty="0">
            <a:latin typeface="Times New Roman" pitchFamily="18" charset="0"/>
            <a:cs typeface="Times New Roman" pitchFamily="18" charset="0"/>
          </a:endParaRPr>
        </a:p>
      </dgm:t>
    </dgm:pt>
    <dgm:pt modelId="{37939EC3-9737-43D1-9757-78A2EAE11E63}" type="sibTrans" cxnId="{FF1C5090-0710-45E4-BCF1-EB689DC51CE1}">
      <dgm:prSet/>
      <dgm:spPr/>
      <dgm:t>
        <a:bodyPr/>
        <a:lstStyle/>
        <a:p>
          <a:endParaRPr lang="en-US"/>
        </a:p>
      </dgm:t>
    </dgm:pt>
    <dgm:pt modelId="{73CC3E1B-878C-4979-84C4-98F66A66E5FD}" type="parTrans" cxnId="{FF1C5090-0710-45E4-BCF1-EB689DC51CE1}">
      <dgm:prSet/>
      <dgm:spPr/>
      <dgm:t>
        <a:bodyPr/>
        <a:lstStyle/>
        <a:p>
          <a:endParaRPr lang="en-US"/>
        </a:p>
      </dgm:t>
    </dgm:pt>
    <dgm:pt modelId="{C3A5BAF1-8B10-420F-94A4-86829200E5B7}" type="pres">
      <dgm:prSet presAssocID="{2A21C846-E51F-4DCB-8623-89A6BA4A77C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78C1CC-28B5-499B-87A6-6E4EC1E6FF07}" type="pres">
      <dgm:prSet presAssocID="{085582B9-0436-4C9D-A045-9FCE209A72FE}" presName="parentText" presStyleLbl="node1" presStyleIdx="0" presStyleCnt="1" custAng="0" custScaleY="968075" custLinFactNeighborX="-38212" custLinFactNeighborY="31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C5090-0710-45E4-BCF1-EB689DC51CE1}" srcId="{2A21C846-E51F-4DCB-8623-89A6BA4A77CD}" destId="{085582B9-0436-4C9D-A045-9FCE209A72FE}" srcOrd="0" destOrd="0" parTransId="{73CC3E1B-878C-4979-84C4-98F66A66E5FD}" sibTransId="{37939EC3-9737-43D1-9757-78A2EAE11E63}"/>
    <dgm:cxn modelId="{A0057796-8B08-40D1-B73C-ED715E37F030}" type="presOf" srcId="{085582B9-0436-4C9D-A045-9FCE209A72FE}" destId="{9078C1CC-28B5-499B-87A6-6E4EC1E6FF07}" srcOrd="0" destOrd="0" presId="urn:microsoft.com/office/officeart/2005/8/layout/vList2"/>
    <dgm:cxn modelId="{867283C6-9BB3-4936-AC36-F7A0112AE322}" type="presOf" srcId="{2A21C846-E51F-4DCB-8623-89A6BA4A77CD}" destId="{C3A5BAF1-8B10-420F-94A4-86829200E5B7}" srcOrd="0" destOrd="0" presId="urn:microsoft.com/office/officeart/2005/8/layout/vList2"/>
    <dgm:cxn modelId="{B7D6D23D-6641-48DF-94C3-43CB70321B51}" type="presParOf" srcId="{C3A5BAF1-8B10-420F-94A4-86829200E5B7}" destId="{9078C1CC-28B5-499B-87A6-6E4EC1E6FF07}" srcOrd="0" destOrd="0" presId="urn:microsoft.com/office/officeart/2005/8/layout/vList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290C93-B29E-456B-9AE5-77F01D9F911F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</dgm:pt>
    <dgm:pt modelId="{B00392C8-322A-4379-B803-F3837862D7E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Login &amp;</a:t>
          </a:r>
        </a:p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registration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6A0BD798-6D4B-4B68-BFD9-EFD397D24BB3}" type="parTrans" cxnId="{06D21D0E-1A04-47FD-B236-AEE5429C1A4C}">
      <dgm:prSet/>
      <dgm:spPr/>
      <dgm:t>
        <a:bodyPr/>
        <a:lstStyle/>
        <a:p>
          <a:endParaRPr lang="en-US"/>
        </a:p>
      </dgm:t>
    </dgm:pt>
    <dgm:pt modelId="{80698213-287A-47E3-B9C2-9279DBAC88F2}" type="sibTrans" cxnId="{06D21D0E-1A04-47FD-B236-AEE5429C1A4C}">
      <dgm:prSet/>
      <dgm:spPr/>
      <dgm:t>
        <a:bodyPr/>
        <a:lstStyle/>
        <a:p>
          <a:endParaRPr lang="en-US"/>
        </a:p>
      </dgm:t>
    </dgm:pt>
    <dgm:pt modelId="{887D7677-D43E-4ED9-ABB2-263B882713E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sz="2000" smtClean="0">
              <a:latin typeface="Times New Roman" pitchFamily="18" charset="0"/>
              <a:cs typeface="Times New Roman" pitchFamily="18" charset="0"/>
            </a:rPr>
            <a:t>Profile </a:t>
          </a:r>
        </a:p>
        <a:p>
          <a:pPr>
            <a:lnSpc>
              <a:spcPct val="100000"/>
            </a:lnSpc>
          </a:pPr>
          <a:r>
            <a:rPr lang="en-US" sz="2000" smtClean="0">
              <a:latin typeface="Times New Roman" pitchFamily="18" charset="0"/>
              <a:cs typeface="Times New Roman" pitchFamily="18" charset="0"/>
            </a:rPr>
            <a:t>picture Upload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63D668FC-CA52-4B74-A8B8-4319893DD6FA}" type="parTrans" cxnId="{87F663BD-ECC3-4237-AA72-80B462E82C7F}">
      <dgm:prSet/>
      <dgm:spPr/>
      <dgm:t>
        <a:bodyPr/>
        <a:lstStyle/>
        <a:p>
          <a:endParaRPr lang="en-US"/>
        </a:p>
      </dgm:t>
    </dgm:pt>
    <dgm:pt modelId="{7D153B57-9184-4F83-8586-19038876D1B8}" type="sibTrans" cxnId="{87F663BD-ECC3-4237-AA72-80B462E82C7F}">
      <dgm:prSet/>
      <dgm:spPr/>
      <dgm:t>
        <a:bodyPr/>
        <a:lstStyle/>
        <a:p>
          <a:endParaRPr lang="en-US"/>
        </a:p>
      </dgm:t>
    </dgm:pt>
    <dgm:pt modelId="{E175D13D-10C4-4637-8D00-C1333CCF7D9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Role based View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34BEAF71-BFC1-4A84-9A32-5CB12B4B783D}" type="parTrans" cxnId="{440E120F-CB8A-471C-BCCF-8D161F02B03D}">
      <dgm:prSet/>
      <dgm:spPr/>
      <dgm:t>
        <a:bodyPr/>
        <a:lstStyle/>
        <a:p>
          <a:endParaRPr lang="en-US"/>
        </a:p>
      </dgm:t>
    </dgm:pt>
    <dgm:pt modelId="{43FBAA3B-7121-4D43-A003-B77E79BE95CC}" type="sibTrans" cxnId="{440E120F-CB8A-471C-BCCF-8D161F02B03D}">
      <dgm:prSet/>
      <dgm:spPr/>
      <dgm:t>
        <a:bodyPr/>
        <a:lstStyle/>
        <a:p>
          <a:endParaRPr lang="en-US"/>
        </a:p>
      </dgm:t>
    </dgm:pt>
    <dgm:pt modelId="{43E2BC63-E8AB-4599-AB84-405202E5CF0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Doctor </a:t>
          </a:r>
        </a:p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Account</a:t>
          </a:r>
        </a:p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 activation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9BB60904-D540-4182-95F2-F52AF147D0CD}" type="parTrans" cxnId="{484E84A1-2199-47FD-85C1-824F8CD84516}">
      <dgm:prSet/>
      <dgm:spPr/>
      <dgm:t>
        <a:bodyPr/>
        <a:lstStyle/>
        <a:p>
          <a:endParaRPr lang="en-US"/>
        </a:p>
      </dgm:t>
    </dgm:pt>
    <dgm:pt modelId="{CD5BF7E9-B4A7-486D-8501-DE7131D121F8}" type="sibTrans" cxnId="{484E84A1-2199-47FD-85C1-824F8CD84516}">
      <dgm:prSet/>
      <dgm:spPr/>
      <dgm:t>
        <a:bodyPr/>
        <a:lstStyle/>
        <a:p>
          <a:endParaRPr lang="en-US"/>
        </a:p>
      </dgm:t>
    </dgm:pt>
    <dgm:pt modelId="{D9E0FF45-4C3B-46CC-A30E-0A072FA9A20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smtClean="0">
              <a:latin typeface="Times New Roman" pitchFamily="18" charset="0"/>
              <a:cs typeface="Times New Roman" pitchFamily="18" charset="0"/>
            </a:rPr>
            <a:t>Role  based authentication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84658314-54BB-46A1-AB01-D8A8521059A6}" type="parTrans" cxnId="{BB128B7B-22FD-4D7E-85F2-9FD26EEEBA70}">
      <dgm:prSet/>
      <dgm:spPr/>
      <dgm:t>
        <a:bodyPr/>
        <a:lstStyle/>
        <a:p>
          <a:endParaRPr lang="en-US"/>
        </a:p>
      </dgm:t>
    </dgm:pt>
    <dgm:pt modelId="{301C4DB1-D5A4-43ED-9285-A6B8AAF391E6}" type="sibTrans" cxnId="{BB128B7B-22FD-4D7E-85F2-9FD26EEEBA70}">
      <dgm:prSet/>
      <dgm:spPr/>
      <dgm:t>
        <a:bodyPr/>
        <a:lstStyle/>
        <a:p>
          <a:endParaRPr lang="en-US"/>
        </a:p>
      </dgm:t>
    </dgm:pt>
    <dgm:pt modelId="{BA34A900-1B94-49F4-8478-6D21E7BD246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Medical record Upload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A71C5ABC-1165-4A39-8632-2A26ABAC0920}" type="parTrans" cxnId="{8886BCBF-5EF3-4E93-BC17-BEA6EA2F4A6C}">
      <dgm:prSet/>
      <dgm:spPr/>
      <dgm:t>
        <a:bodyPr/>
        <a:lstStyle/>
        <a:p>
          <a:endParaRPr lang="en-US"/>
        </a:p>
      </dgm:t>
    </dgm:pt>
    <dgm:pt modelId="{2AC27348-1211-4CF9-B91F-FCF00EA354D0}" type="sibTrans" cxnId="{8886BCBF-5EF3-4E93-BC17-BEA6EA2F4A6C}">
      <dgm:prSet/>
      <dgm:spPr/>
      <dgm:t>
        <a:bodyPr/>
        <a:lstStyle/>
        <a:p>
          <a:endParaRPr lang="en-US"/>
        </a:p>
      </dgm:t>
    </dgm:pt>
    <dgm:pt modelId="{ED23058B-0FA7-4227-9438-9D8540D1A31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Search doctor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E014F5C4-5A1F-40D3-9960-700081574051}" type="parTrans" cxnId="{49D247F2-EA0B-4FB9-A279-9D2A0FF06953}">
      <dgm:prSet/>
      <dgm:spPr/>
      <dgm:t>
        <a:bodyPr/>
        <a:lstStyle/>
        <a:p>
          <a:endParaRPr lang="en-US"/>
        </a:p>
      </dgm:t>
    </dgm:pt>
    <dgm:pt modelId="{764C3BFC-C567-42CF-9409-34FCD7DDB99E}" type="sibTrans" cxnId="{49D247F2-EA0B-4FB9-A279-9D2A0FF06953}">
      <dgm:prSet/>
      <dgm:spPr/>
      <dgm:t>
        <a:bodyPr/>
        <a:lstStyle/>
        <a:p>
          <a:endParaRPr lang="en-US"/>
        </a:p>
      </dgm:t>
    </dgm:pt>
    <dgm:pt modelId="{7FF78B95-6EC0-4964-8E63-263FAF3FE13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Book appointment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CD75E971-14AC-44DB-AC74-BE681B23DAEA}" type="parTrans" cxnId="{B04C15AB-B990-4719-AED6-CD1C5C8D9313}">
      <dgm:prSet/>
      <dgm:spPr/>
      <dgm:t>
        <a:bodyPr/>
        <a:lstStyle/>
        <a:p>
          <a:endParaRPr lang="en-US"/>
        </a:p>
      </dgm:t>
    </dgm:pt>
    <dgm:pt modelId="{9E9FE185-04DE-41AD-8A76-ED7C6E1F545C}" type="sibTrans" cxnId="{B04C15AB-B990-4719-AED6-CD1C5C8D9313}">
      <dgm:prSet/>
      <dgm:spPr/>
      <dgm:t>
        <a:bodyPr/>
        <a:lstStyle/>
        <a:p>
          <a:endParaRPr lang="en-US"/>
        </a:p>
      </dgm:t>
    </dgm:pt>
    <dgm:pt modelId="{3067078A-F26A-4237-BFE1-6465DCB2BEA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smtClean="0">
              <a:latin typeface="Times New Roman" pitchFamily="18" charset="0"/>
              <a:cs typeface="Times New Roman" pitchFamily="18" charset="0"/>
            </a:rPr>
            <a:t>Multiple visiting location 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60831547-490F-4240-93C8-F0EA55FF8929}" type="parTrans" cxnId="{75043064-408D-4524-8F6F-4C8E001CAACB}">
      <dgm:prSet/>
      <dgm:spPr/>
      <dgm:t>
        <a:bodyPr/>
        <a:lstStyle/>
        <a:p>
          <a:endParaRPr lang="en-US"/>
        </a:p>
      </dgm:t>
    </dgm:pt>
    <dgm:pt modelId="{BAF1CB40-0235-471E-BAF7-C617BAFD0781}" type="sibTrans" cxnId="{75043064-408D-4524-8F6F-4C8E001CAACB}">
      <dgm:prSet/>
      <dgm:spPr/>
      <dgm:t>
        <a:bodyPr/>
        <a:lstStyle/>
        <a:p>
          <a:endParaRPr lang="en-US"/>
        </a:p>
      </dgm:t>
    </dgm:pt>
    <dgm:pt modelId="{E7775AC1-9814-42E3-B761-FE827491872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Alert system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820031F-A5D7-4142-A674-EB6D79CA2A5B}" type="parTrans" cxnId="{D1F7263B-9A11-4097-8F82-A01306B38F2B}">
      <dgm:prSet/>
      <dgm:spPr/>
      <dgm:t>
        <a:bodyPr/>
        <a:lstStyle/>
        <a:p>
          <a:endParaRPr lang="en-US"/>
        </a:p>
      </dgm:t>
    </dgm:pt>
    <dgm:pt modelId="{308B6DA9-2A29-4E3D-B0BD-64614A3B1F88}" type="sibTrans" cxnId="{D1F7263B-9A11-4097-8F82-A01306B38F2B}">
      <dgm:prSet/>
      <dgm:spPr/>
      <dgm:t>
        <a:bodyPr/>
        <a:lstStyle/>
        <a:p>
          <a:endParaRPr lang="en-US"/>
        </a:p>
      </dgm:t>
    </dgm:pt>
    <dgm:pt modelId="{9AEFB7A4-FC41-46C8-9D7D-2CD0C6EBB05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Email notification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851C32E4-1284-443D-9A74-1744E2A1C075}" type="parTrans" cxnId="{8A163AD3-1325-46CE-B1C4-7D0DA7AC696B}">
      <dgm:prSet/>
      <dgm:spPr/>
      <dgm:t>
        <a:bodyPr/>
        <a:lstStyle/>
        <a:p>
          <a:endParaRPr lang="en-US"/>
        </a:p>
      </dgm:t>
    </dgm:pt>
    <dgm:pt modelId="{8EDCDCD6-65DE-43DE-931E-C50A9E256FEE}" type="sibTrans" cxnId="{8A163AD3-1325-46CE-B1C4-7D0DA7AC696B}">
      <dgm:prSet/>
      <dgm:spPr/>
      <dgm:t>
        <a:bodyPr/>
        <a:lstStyle/>
        <a:p>
          <a:endParaRPr lang="en-US"/>
        </a:p>
      </dgm:t>
    </dgm:pt>
    <dgm:pt modelId="{9FAA047A-0BC2-4D77-8160-D0B55134028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Educational details of doctor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D59EA1E0-5B7E-42A4-AC97-D682D68F1BFE}" type="parTrans" cxnId="{0EF5099F-BFEB-4631-ABA3-BE7096E7CF5A}">
      <dgm:prSet/>
      <dgm:spPr/>
      <dgm:t>
        <a:bodyPr/>
        <a:lstStyle/>
        <a:p>
          <a:endParaRPr lang="en-US"/>
        </a:p>
      </dgm:t>
    </dgm:pt>
    <dgm:pt modelId="{9DCF4EE3-1970-4F75-987B-773B29DFFD74}" type="sibTrans" cxnId="{0EF5099F-BFEB-4631-ABA3-BE7096E7CF5A}">
      <dgm:prSet/>
      <dgm:spPr/>
      <dgm:t>
        <a:bodyPr/>
        <a:lstStyle/>
        <a:p>
          <a:endParaRPr lang="en-US"/>
        </a:p>
      </dgm:t>
    </dgm:pt>
    <dgm:pt modelId="{ED9F5B43-E66D-42E3-8162-255BB8F1152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Easy to use interface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A2B93E51-2FC2-4870-BEDC-223DBDA59CA7}" type="sibTrans" cxnId="{B23436FA-1AFD-45FD-A612-0B725B56368A}">
      <dgm:prSet/>
      <dgm:spPr/>
      <dgm:t>
        <a:bodyPr/>
        <a:lstStyle/>
        <a:p>
          <a:endParaRPr lang="en-US"/>
        </a:p>
      </dgm:t>
    </dgm:pt>
    <dgm:pt modelId="{C2594666-1DE6-4EC3-93EA-BE62F275EBB4}" type="parTrans" cxnId="{B23436FA-1AFD-45FD-A612-0B725B56368A}">
      <dgm:prSet/>
      <dgm:spPr/>
      <dgm:t>
        <a:bodyPr/>
        <a:lstStyle/>
        <a:p>
          <a:endParaRPr lang="en-US"/>
        </a:p>
      </dgm:t>
    </dgm:pt>
    <dgm:pt modelId="{FC735677-F809-48DF-BAED-720014A7464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Short summary of today’s appointments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5A9BB924-BECE-47C7-9BD9-0A814F41D2F1}" type="parTrans" cxnId="{0F9B04C1-01F8-4751-B6C0-B9AD20210860}">
      <dgm:prSet/>
      <dgm:spPr/>
      <dgm:t>
        <a:bodyPr/>
        <a:lstStyle/>
        <a:p>
          <a:endParaRPr lang="en-US"/>
        </a:p>
      </dgm:t>
    </dgm:pt>
    <dgm:pt modelId="{25304D3E-8616-442B-BBB8-5533CC041558}" type="sibTrans" cxnId="{0F9B04C1-01F8-4751-B6C0-B9AD20210860}">
      <dgm:prSet/>
      <dgm:spPr/>
      <dgm:t>
        <a:bodyPr/>
        <a:lstStyle/>
        <a:p>
          <a:endParaRPr lang="en-US"/>
        </a:p>
      </dgm:t>
    </dgm:pt>
    <dgm:pt modelId="{FE1E59CF-2607-4A53-A56E-A37F5991E52F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smtClean="0">
              <a:latin typeface="Times New Roman" pitchFamily="18" charset="0"/>
              <a:cs typeface="Times New Roman" pitchFamily="18" charset="0"/>
            </a:rPr>
            <a:t>Admin Panel</a:t>
          </a:r>
          <a:endParaRPr 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7D27FF51-1678-4226-9739-0400555E68DC}" type="parTrans" cxnId="{57A831D4-B091-4030-955C-AB33D1A626EE}">
      <dgm:prSet/>
      <dgm:spPr/>
      <dgm:t>
        <a:bodyPr/>
        <a:lstStyle/>
        <a:p>
          <a:endParaRPr lang="en-US"/>
        </a:p>
      </dgm:t>
    </dgm:pt>
    <dgm:pt modelId="{22DE4B9F-E359-4B63-96E7-D0C4681B6D3D}" type="sibTrans" cxnId="{57A831D4-B091-4030-955C-AB33D1A626EE}">
      <dgm:prSet/>
      <dgm:spPr/>
      <dgm:t>
        <a:bodyPr/>
        <a:lstStyle/>
        <a:p>
          <a:endParaRPr lang="en-US"/>
        </a:p>
      </dgm:t>
    </dgm:pt>
    <dgm:pt modelId="{B4E95C55-E992-4CDD-A9CE-BA7F46ACDB27}" type="pres">
      <dgm:prSet presAssocID="{53290C93-B29E-456B-9AE5-77F01D9F911F}" presName="diagram" presStyleCnt="0">
        <dgm:presLayoutVars>
          <dgm:dir/>
          <dgm:resizeHandles val="exact"/>
        </dgm:presLayoutVars>
      </dgm:prSet>
      <dgm:spPr/>
    </dgm:pt>
    <dgm:pt modelId="{D3CE5138-1E7C-4867-AD62-D21DA42AFE02}" type="pres">
      <dgm:prSet presAssocID="{B00392C8-322A-4379-B803-F3837862D7E5}" presName="node" presStyleLbl="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EB1D21-00BF-4382-8F31-22CA501C2023}" type="pres">
      <dgm:prSet presAssocID="{80698213-287A-47E3-B9C2-9279DBAC88F2}" presName="sibTrans" presStyleCnt="0"/>
      <dgm:spPr/>
    </dgm:pt>
    <dgm:pt modelId="{E75F3E8F-990E-4E5F-9272-72E66111FC7B}" type="pres">
      <dgm:prSet presAssocID="{43E2BC63-E8AB-4599-AB84-405202E5CF0B}" presName="node" presStyleLbl="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C5820-1C38-4401-98F9-A921648DE910}" type="pres">
      <dgm:prSet presAssocID="{CD5BF7E9-B4A7-486D-8501-DE7131D121F8}" presName="sibTrans" presStyleCnt="0"/>
      <dgm:spPr/>
    </dgm:pt>
    <dgm:pt modelId="{77FBC16C-F0C6-4028-8EB9-DA390358C4E9}" type="pres">
      <dgm:prSet presAssocID="{887D7677-D43E-4ED9-ABB2-263B882713E8}" presName="node" presStyleLbl="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9EB47-CA59-46AE-AE62-055D0DA897A5}" type="pres">
      <dgm:prSet presAssocID="{7D153B57-9184-4F83-8586-19038876D1B8}" presName="sibTrans" presStyleCnt="0"/>
      <dgm:spPr/>
    </dgm:pt>
    <dgm:pt modelId="{3A0B64A9-4D21-4984-8FC9-8DB9CE1FF7C5}" type="pres">
      <dgm:prSet presAssocID="{D9E0FF45-4C3B-46CC-A30E-0A072FA9A205}" presName="node" presStyleLbl="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45665D-B108-4A06-A47F-FE0F81790C79}" type="pres">
      <dgm:prSet presAssocID="{301C4DB1-D5A4-43ED-9285-A6B8AAF391E6}" presName="sibTrans" presStyleCnt="0"/>
      <dgm:spPr/>
    </dgm:pt>
    <dgm:pt modelId="{5E3A09BF-E725-4BEF-B233-E39DD4F9D8A4}" type="pres">
      <dgm:prSet presAssocID="{E175D13D-10C4-4637-8D00-C1333CCF7D9F}" presName="node" presStyleLbl="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40449-503E-4EA2-9232-ACDA4F543433}" type="pres">
      <dgm:prSet presAssocID="{43FBAA3B-7121-4D43-A003-B77E79BE95CC}" presName="sibTrans" presStyleCnt="0"/>
      <dgm:spPr/>
    </dgm:pt>
    <dgm:pt modelId="{91C8FD56-B66A-489D-B103-975F6E1B21AA}" type="pres">
      <dgm:prSet presAssocID="{BA34A900-1B94-49F4-8478-6D21E7BD2468}" presName="node" presStyleLbl="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63E1EF-849D-4DDC-BA8C-2B6E4AB0CF17}" type="pres">
      <dgm:prSet presAssocID="{2AC27348-1211-4CF9-B91F-FCF00EA354D0}" presName="sibTrans" presStyleCnt="0"/>
      <dgm:spPr/>
    </dgm:pt>
    <dgm:pt modelId="{FCCCA026-FAEF-4F91-A3A0-37C9623A82E2}" type="pres">
      <dgm:prSet presAssocID="{ED23058B-0FA7-4227-9438-9D8540D1A316}" presName="node" presStyleLbl="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A018BE-2EA5-4DC4-BBBA-E8239D3C0017}" type="pres">
      <dgm:prSet presAssocID="{764C3BFC-C567-42CF-9409-34FCD7DDB99E}" presName="sibTrans" presStyleCnt="0"/>
      <dgm:spPr/>
    </dgm:pt>
    <dgm:pt modelId="{E1343706-B6A3-4325-AB46-BE3F2E9F3E54}" type="pres">
      <dgm:prSet presAssocID="{7FF78B95-6EC0-4964-8E63-263FAF3FE13B}" presName="node" presStyleLbl="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7A777C-CC6B-4183-BED9-5230D4D4D09D}" type="pres">
      <dgm:prSet presAssocID="{9E9FE185-04DE-41AD-8A76-ED7C6E1F545C}" presName="sibTrans" presStyleCnt="0"/>
      <dgm:spPr/>
    </dgm:pt>
    <dgm:pt modelId="{564D0ED9-5618-4413-B9F4-0AAD4180EF6B}" type="pres">
      <dgm:prSet presAssocID="{3067078A-F26A-4237-BFE1-6465DCB2BEA9}" presName="node" presStyleLbl="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7894D3-4A8E-4638-956F-0C4EF7C79213}" type="pres">
      <dgm:prSet presAssocID="{BAF1CB40-0235-471E-BAF7-C617BAFD0781}" presName="sibTrans" presStyleCnt="0"/>
      <dgm:spPr/>
    </dgm:pt>
    <dgm:pt modelId="{BF8BF1A1-FF26-4CB7-88F3-A069F0DCD449}" type="pres">
      <dgm:prSet presAssocID="{E7775AC1-9814-42E3-B761-FE8274918726}" presName="node" presStyleLbl="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C0B9B-2DA2-4C74-AAAE-D5A471878ACC}" type="pres">
      <dgm:prSet presAssocID="{308B6DA9-2A29-4E3D-B0BD-64614A3B1F88}" presName="sibTrans" presStyleCnt="0"/>
      <dgm:spPr/>
    </dgm:pt>
    <dgm:pt modelId="{268F0572-8816-47EE-A884-8787BC72C189}" type="pres">
      <dgm:prSet presAssocID="{9AEFB7A4-FC41-46C8-9D7D-2CD0C6EBB05F}" presName="node" presStyleLbl="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37D46-5ABF-4BF3-AB2C-D289B51C23D3}" type="pres">
      <dgm:prSet presAssocID="{8EDCDCD6-65DE-43DE-931E-C50A9E256FEE}" presName="sibTrans" presStyleCnt="0"/>
      <dgm:spPr/>
    </dgm:pt>
    <dgm:pt modelId="{5D876E25-303C-4059-88FA-B7F2DEE91707}" type="pres">
      <dgm:prSet presAssocID="{9FAA047A-0BC2-4D77-8160-D0B551340286}" presName="node" presStyleLbl="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59C1C-A99D-4B37-8D0F-9E10541068AD}" type="pres">
      <dgm:prSet presAssocID="{9DCF4EE3-1970-4F75-987B-773B29DFFD74}" presName="sibTrans" presStyleCnt="0"/>
      <dgm:spPr/>
    </dgm:pt>
    <dgm:pt modelId="{09E0758B-C5F0-4617-8B56-CB97B75DF615}" type="pres">
      <dgm:prSet presAssocID="{ED9F5B43-E66D-42E3-8162-255BB8F1152D}" presName="node" presStyleLbl="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C43F6B-677B-45E9-8112-3EECF6652A80}" type="pres">
      <dgm:prSet presAssocID="{A2B93E51-2FC2-4870-BEDC-223DBDA59CA7}" presName="sibTrans" presStyleCnt="0"/>
      <dgm:spPr/>
    </dgm:pt>
    <dgm:pt modelId="{E0E14C1F-6AC9-4BC0-BA1C-2DBC93AB5CAE}" type="pres">
      <dgm:prSet presAssocID="{FC735677-F809-48DF-BAED-720014A74646}" presName="node" presStyleLbl="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5E9B8-2600-4E20-97C7-8AC83E989C51}" type="pres">
      <dgm:prSet presAssocID="{25304D3E-8616-442B-BBB8-5533CC041558}" presName="sibTrans" presStyleCnt="0"/>
      <dgm:spPr/>
    </dgm:pt>
    <dgm:pt modelId="{CA64D284-1005-4E25-9D08-AF917CEF525E}" type="pres">
      <dgm:prSet presAssocID="{FE1E59CF-2607-4A53-A56E-A37F5991E52F}" presName="node" presStyleLbl="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4E84A1-2199-47FD-85C1-824F8CD84516}" srcId="{53290C93-B29E-456B-9AE5-77F01D9F911F}" destId="{43E2BC63-E8AB-4599-AB84-405202E5CF0B}" srcOrd="1" destOrd="0" parTransId="{9BB60904-D540-4182-95F2-F52AF147D0CD}" sibTransId="{CD5BF7E9-B4A7-486D-8501-DE7131D121F8}"/>
    <dgm:cxn modelId="{142F052F-F00E-49CB-8041-7CCAAF760AED}" type="presOf" srcId="{ED23058B-0FA7-4227-9438-9D8540D1A316}" destId="{FCCCA026-FAEF-4F91-A3A0-37C9623A82E2}" srcOrd="0" destOrd="0" presId="urn:microsoft.com/office/officeart/2005/8/layout/default"/>
    <dgm:cxn modelId="{0EF5099F-BFEB-4631-ABA3-BE7096E7CF5A}" srcId="{53290C93-B29E-456B-9AE5-77F01D9F911F}" destId="{9FAA047A-0BC2-4D77-8160-D0B551340286}" srcOrd="11" destOrd="0" parTransId="{D59EA1E0-5B7E-42A4-AC97-D682D68F1BFE}" sibTransId="{9DCF4EE3-1970-4F75-987B-773B29DFFD74}"/>
    <dgm:cxn modelId="{8886BCBF-5EF3-4E93-BC17-BEA6EA2F4A6C}" srcId="{53290C93-B29E-456B-9AE5-77F01D9F911F}" destId="{BA34A900-1B94-49F4-8478-6D21E7BD2468}" srcOrd="5" destOrd="0" parTransId="{A71C5ABC-1165-4A39-8632-2A26ABAC0920}" sibTransId="{2AC27348-1211-4CF9-B91F-FCF00EA354D0}"/>
    <dgm:cxn modelId="{ED5AC437-C089-43B2-8BF3-C3663B0902F2}" type="presOf" srcId="{FC735677-F809-48DF-BAED-720014A74646}" destId="{E0E14C1F-6AC9-4BC0-BA1C-2DBC93AB5CAE}" srcOrd="0" destOrd="0" presId="urn:microsoft.com/office/officeart/2005/8/layout/default"/>
    <dgm:cxn modelId="{00BDA446-AD73-47AF-8324-CB322B008F59}" type="presOf" srcId="{FE1E59CF-2607-4A53-A56E-A37F5991E52F}" destId="{CA64D284-1005-4E25-9D08-AF917CEF525E}" srcOrd="0" destOrd="0" presId="urn:microsoft.com/office/officeart/2005/8/layout/default"/>
    <dgm:cxn modelId="{5BA6C360-5534-42F5-8879-0DBE16ACA4DF}" type="presOf" srcId="{43E2BC63-E8AB-4599-AB84-405202E5CF0B}" destId="{E75F3E8F-990E-4E5F-9272-72E66111FC7B}" srcOrd="0" destOrd="0" presId="urn:microsoft.com/office/officeart/2005/8/layout/default"/>
    <dgm:cxn modelId="{BB128B7B-22FD-4D7E-85F2-9FD26EEEBA70}" srcId="{53290C93-B29E-456B-9AE5-77F01D9F911F}" destId="{D9E0FF45-4C3B-46CC-A30E-0A072FA9A205}" srcOrd="3" destOrd="0" parTransId="{84658314-54BB-46A1-AB01-D8A8521059A6}" sibTransId="{301C4DB1-D5A4-43ED-9285-A6B8AAF391E6}"/>
    <dgm:cxn modelId="{CB265E4B-FE71-4E5A-9998-295212EC565C}" type="presOf" srcId="{E175D13D-10C4-4637-8D00-C1333CCF7D9F}" destId="{5E3A09BF-E725-4BEF-B233-E39DD4F9D8A4}" srcOrd="0" destOrd="0" presId="urn:microsoft.com/office/officeart/2005/8/layout/default"/>
    <dgm:cxn modelId="{49D247F2-EA0B-4FB9-A279-9D2A0FF06953}" srcId="{53290C93-B29E-456B-9AE5-77F01D9F911F}" destId="{ED23058B-0FA7-4227-9438-9D8540D1A316}" srcOrd="6" destOrd="0" parTransId="{E014F5C4-5A1F-40D3-9960-700081574051}" sibTransId="{764C3BFC-C567-42CF-9409-34FCD7DDB99E}"/>
    <dgm:cxn modelId="{8A163AD3-1325-46CE-B1C4-7D0DA7AC696B}" srcId="{53290C93-B29E-456B-9AE5-77F01D9F911F}" destId="{9AEFB7A4-FC41-46C8-9D7D-2CD0C6EBB05F}" srcOrd="10" destOrd="0" parTransId="{851C32E4-1284-443D-9A74-1744E2A1C075}" sibTransId="{8EDCDCD6-65DE-43DE-931E-C50A9E256FEE}"/>
    <dgm:cxn modelId="{CFE5D706-A822-4C4D-93F2-9AF882897791}" type="presOf" srcId="{ED9F5B43-E66D-42E3-8162-255BB8F1152D}" destId="{09E0758B-C5F0-4617-8B56-CB97B75DF615}" srcOrd="0" destOrd="0" presId="urn:microsoft.com/office/officeart/2005/8/layout/default"/>
    <dgm:cxn modelId="{06D21D0E-1A04-47FD-B236-AEE5429C1A4C}" srcId="{53290C93-B29E-456B-9AE5-77F01D9F911F}" destId="{B00392C8-322A-4379-B803-F3837862D7E5}" srcOrd="0" destOrd="0" parTransId="{6A0BD798-6D4B-4B68-BFD9-EFD397D24BB3}" sibTransId="{80698213-287A-47E3-B9C2-9279DBAC88F2}"/>
    <dgm:cxn modelId="{4EAF5659-741D-4C62-AF8D-E602A14C3758}" type="presOf" srcId="{3067078A-F26A-4237-BFE1-6465DCB2BEA9}" destId="{564D0ED9-5618-4413-B9F4-0AAD4180EF6B}" srcOrd="0" destOrd="0" presId="urn:microsoft.com/office/officeart/2005/8/layout/default"/>
    <dgm:cxn modelId="{0F9B04C1-01F8-4751-B6C0-B9AD20210860}" srcId="{53290C93-B29E-456B-9AE5-77F01D9F911F}" destId="{FC735677-F809-48DF-BAED-720014A74646}" srcOrd="13" destOrd="0" parTransId="{5A9BB924-BECE-47C7-9BD9-0A814F41D2F1}" sibTransId="{25304D3E-8616-442B-BBB8-5533CC041558}"/>
    <dgm:cxn modelId="{D1F7263B-9A11-4097-8F82-A01306B38F2B}" srcId="{53290C93-B29E-456B-9AE5-77F01D9F911F}" destId="{E7775AC1-9814-42E3-B761-FE8274918726}" srcOrd="9" destOrd="0" parTransId="{D820031F-A5D7-4142-A674-EB6D79CA2A5B}" sibTransId="{308B6DA9-2A29-4E3D-B0BD-64614A3B1F88}"/>
    <dgm:cxn modelId="{75043064-408D-4524-8F6F-4C8E001CAACB}" srcId="{53290C93-B29E-456B-9AE5-77F01D9F911F}" destId="{3067078A-F26A-4237-BFE1-6465DCB2BEA9}" srcOrd="8" destOrd="0" parTransId="{60831547-490F-4240-93C8-F0EA55FF8929}" sibTransId="{BAF1CB40-0235-471E-BAF7-C617BAFD0781}"/>
    <dgm:cxn modelId="{440E120F-CB8A-471C-BCCF-8D161F02B03D}" srcId="{53290C93-B29E-456B-9AE5-77F01D9F911F}" destId="{E175D13D-10C4-4637-8D00-C1333CCF7D9F}" srcOrd="4" destOrd="0" parTransId="{34BEAF71-BFC1-4A84-9A32-5CB12B4B783D}" sibTransId="{43FBAA3B-7121-4D43-A003-B77E79BE95CC}"/>
    <dgm:cxn modelId="{ABF84AA1-2CEE-4446-897C-0DA5CF85F2AA}" type="presOf" srcId="{9FAA047A-0BC2-4D77-8160-D0B551340286}" destId="{5D876E25-303C-4059-88FA-B7F2DEE91707}" srcOrd="0" destOrd="0" presId="urn:microsoft.com/office/officeart/2005/8/layout/default"/>
    <dgm:cxn modelId="{BBEAA5C4-ACD8-4E7A-8DF7-FFCFE45B16CB}" type="presOf" srcId="{887D7677-D43E-4ED9-ABB2-263B882713E8}" destId="{77FBC16C-F0C6-4028-8EB9-DA390358C4E9}" srcOrd="0" destOrd="0" presId="urn:microsoft.com/office/officeart/2005/8/layout/default"/>
    <dgm:cxn modelId="{9CF5EF79-0661-404A-886D-59B4F3E4E5BB}" type="presOf" srcId="{7FF78B95-6EC0-4964-8E63-263FAF3FE13B}" destId="{E1343706-B6A3-4325-AB46-BE3F2E9F3E54}" srcOrd="0" destOrd="0" presId="urn:microsoft.com/office/officeart/2005/8/layout/default"/>
    <dgm:cxn modelId="{87F663BD-ECC3-4237-AA72-80B462E82C7F}" srcId="{53290C93-B29E-456B-9AE5-77F01D9F911F}" destId="{887D7677-D43E-4ED9-ABB2-263B882713E8}" srcOrd="2" destOrd="0" parTransId="{63D668FC-CA52-4B74-A8B8-4319893DD6FA}" sibTransId="{7D153B57-9184-4F83-8586-19038876D1B8}"/>
    <dgm:cxn modelId="{B04C15AB-B990-4719-AED6-CD1C5C8D9313}" srcId="{53290C93-B29E-456B-9AE5-77F01D9F911F}" destId="{7FF78B95-6EC0-4964-8E63-263FAF3FE13B}" srcOrd="7" destOrd="0" parTransId="{CD75E971-14AC-44DB-AC74-BE681B23DAEA}" sibTransId="{9E9FE185-04DE-41AD-8A76-ED7C6E1F545C}"/>
    <dgm:cxn modelId="{B23436FA-1AFD-45FD-A612-0B725B56368A}" srcId="{53290C93-B29E-456B-9AE5-77F01D9F911F}" destId="{ED9F5B43-E66D-42E3-8162-255BB8F1152D}" srcOrd="12" destOrd="0" parTransId="{C2594666-1DE6-4EC3-93EA-BE62F275EBB4}" sibTransId="{A2B93E51-2FC2-4870-BEDC-223DBDA59CA7}"/>
    <dgm:cxn modelId="{3AA563B8-8682-4AC5-A8A7-4BC7FB16FA47}" type="presOf" srcId="{B00392C8-322A-4379-B803-F3837862D7E5}" destId="{D3CE5138-1E7C-4867-AD62-D21DA42AFE02}" srcOrd="0" destOrd="0" presId="urn:microsoft.com/office/officeart/2005/8/layout/default"/>
    <dgm:cxn modelId="{57A831D4-B091-4030-955C-AB33D1A626EE}" srcId="{53290C93-B29E-456B-9AE5-77F01D9F911F}" destId="{FE1E59CF-2607-4A53-A56E-A37F5991E52F}" srcOrd="14" destOrd="0" parTransId="{7D27FF51-1678-4226-9739-0400555E68DC}" sibTransId="{22DE4B9F-E359-4B63-96E7-D0C4681B6D3D}"/>
    <dgm:cxn modelId="{D4A288D7-D4BA-406B-943B-6FFA95E3C447}" type="presOf" srcId="{BA34A900-1B94-49F4-8478-6D21E7BD2468}" destId="{91C8FD56-B66A-489D-B103-975F6E1B21AA}" srcOrd="0" destOrd="0" presId="urn:microsoft.com/office/officeart/2005/8/layout/default"/>
    <dgm:cxn modelId="{4A31A742-1C89-414C-8CD4-794E2E0DE5D2}" type="presOf" srcId="{53290C93-B29E-456B-9AE5-77F01D9F911F}" destId="{B4E95C55-E992-4CDD-A9CE-BA7F46ACDB27}" srcOrd="0" destOrd="0" presId="urn:microsoft.com/office/officeart/2005/8/layout/default"/>
    <dgm:cxn modelId="{C4684FA0-8AE5-4B16-B835-9890FA6C1535}" type="presOf" srcId="{9AEFB7A4-FC41-46C8-9D7D-2CD0C6EBB05F}" destId="{268F0572-8816-47EE-A884-8787BC72C189}" srcOrd="0" destOrd="0" presId="urn:microsoft.com/office/officeart/2005/8/layout/default"/>
    <dgm:cxn modelId="{9B62FD2C-AF42-4DE7-8A21-0562684CD63F}" type="presOf" srcId="{D9E0FF45-4C3B-46CC-A30E-0A072FA9A205}" destId="{3A0B64A9-4D21-4984-8FC9-8DB9CE1FF7C5}" srcOrd="0" destOrd="0" presId="urn:microsoft.com/office/officeart/2005/8/layout/default"/>
    <dgm:cxn modelId="{5E4D1D4F-96B6-468F-A8C1-731F2ECA9B43}" type="presOf" srcId="{E7775AC1-9814-42E3-B761-FE8274918726}" destId="{BF8BF1A1-FF26-4CB7-88F3-A069F0DCD449}" srcOrd="0" destOrd="0" presId="urn:microsoft.com/office/officeart/2005/8/layout/default"/>
    <dgm:cxn modelId="{B0B69DC7-362E-4C46-B566-12EE5E4DEA73}" type="presParOf" srcId="{B4E95C55-E992-4CDD-A9CE-BA7F46ACDB27}" destId="{D3CE5138-1E7C-4867-AD62-D21DA42AFE02}" srcOrd="0" destOrd="0" presId="urn:microsoft.com/office/officeart/2005/8/layout/default"/>
    <dgm:cxn modelId="{E5B0B730-E898-4BC9-926D-0A7B563B02BD}" type="presParOf" srcId="{B4E95C55-E992-4CDD-A9CE-BA7F46ACDB27}" destId="{D7EB1D21-00BF-4382-8F31-22CA501C2023}" srcOrd="1" destOrd="0" presId="urn:microsoft.com/office/officeart/2005/8/layout/default"/>
    <dgm:cxn modelId="{D85F6D65-95A0-4D9A-A224-070463DFBAA3}" type="presParOf" srcId="{B4E95C55-E992-4CDD-A9CE-BA7F46ACDB27}" destId="{E75F3E8F-990E-4E5F-9272-72E66111FC7B}" srcOrd="2" destOrd="0" presId="urn:microsoft.com/office/officeart/2005/8/layout/default"/>
    <dgm:cxn modelId="{0D1DD736-2477-4124-8F28-7B542C73AAD6}" type="presParOf" srcId="{B4E95C55-E992-4CDD-A9CE-BA7F46ACDB27}" destId="{1D6C5820-1C38-4401-98F9-A921648DE910}" srcOrd="3" destOrd="0" presId="urn:microsoft.com/office/officeart/2005/8/layout/default"/>
    <dgm:cxn modelId="{C72EC0B8-136C-4329-913E-0556B87F1579}" type="presParOf" srcId="{B4E95C55-E992-4CDD-A9CE-BA7F46ACDB27}" destId="{77FBC16C-F0C6-4028-8EB9-DA390358C4E9}" srcOrd="4" destOrd="0" presId="urn:microsoft.com/office/officeart/2005/8/layout/default"/>
    <dgm:cxn modelId="{52B82941-CCB4-4AF6-A2FC-1C587FA0EB9C}" type="presParOf" srcId="{B4E95C55-E992-4CDD-A9CE-BA7F46ACDB27}" destId="{7099EB47-CA59-46AE-AE62-055D0DA897A5}" srcOrd="5" destOrd="0" presId="urn:microsoft.com/office/officeart/2005/8/layout/default"/>
    <dgm:cxn modelId="{0EE813BF-A151-4DDC-A891-A55267026AB4}" type="presParOf" srcId="{B4E95C55-E992-4CDD-A9CE-BA7F46ACDB27}" destId="{3A0B64A9-4D21-4984-8FC9-8DB9CE1FF7C5}" srcOrd="6" destOrd="0" presId="urn:microsoft.com/office/officeart/2005/8/layout/default"/>
    <dgm:cxn modelId="{A6503EF9-EF85-436C-B0F0-BB253557FBF7}" type="presParOf" srcId="{B4E95C55-E992-4CDD-A9CE-BA7F46ACDB27}" destId="{3145665D-B108-4A06-A47F-FE0F81790C79}" srcOrd="7" destOrd="0" presId="urn:microsoft.com/office/officeart/2005/8/layout/default"/>
    <dgm:cxn modelId="{BC0B9364-E32F-4D70-B6D3-5E4758EA3BA8}" type="presParOf" srcId="{B4E95C55-E992-4CDD-A9CE-BA7F46ACDB27}" destId="{5E3A09BF-E725-4BEF-B233-E39DD4F9D8A4}" srcOrd="8" destOrd="0" presId="urn:microsoft.com/office/officeart/2005/8/layout/default"/>
    <dgm:cxn modelId="{2B328CC2-8E11-4774-9053-736FB5E5FC6A}" type="presParOf" srcId="{B4E95C55-E992-4CDD-A9CE-BA7F46ACDB27}" destId="{31140449-503E-4EA2-9232-ACDA4F543433}" srcOrd="9" destOrd="0" presId="urn:microsoft.com/office/officeart/2005/8/layout/default"/>
    <dgm:cxn modelId="{3653E1F8-F44B-4991-BC9A-3EED61073BAE}" type="presParOf" srcId="{B4E95C55-E992-4CDD-A9CE-BA7F46ACDB27}" destId="{91C8FD56-B66A-489D-B103-975F6E1B21AA}" srcOrd="10" destOrd="0" presId="urn:microsoft.com/office/officeart/2005/8/layout/default"/>
    <dgm:cxn modelId="{6F645F29-658C-453F-95DD-F01CC5653A98}" type="presParOf" srcId="{B4E95C55-E992-4CDD-A9CE-BA7F46ACDB27}" destId="{4A63E1EF-849D-4DDC-BA8C-2B6E4AB0CF17}" srcOrd="11" destOrd="0" presId="urn:microsoft.com/office/officeart/2005/8/layout/default"/>
    <dgm:cxn modelId="{840693EF-BC33-4121-BAFC-980488CEEA3D}" type="presParOf" srcId="{B4E95C55-E992-4CDD-A9CE-BA7F46ACDB27}" destId="{FCCCA026-FAEF-4F91-A3A0-37C9623A82E2}" srcOrd="12" destOrd="0" presId="urn:microsoft.com/office/officeart/2005/8/layout/default"/>
    <dgm:cxn modelId="{269B9F60-9907-4C8D-A011-12E62D4D1B1B}" type="presParOf" srcId="{B4E95C55-E992-4CDD-A9CE-BA7F46ACDB27}" destId="{69A018BE-2EA5-4DC4-BBBA-E8239D3C0017}" srcOrd="13" destOrd="0" presId="urn:microsoft.com/office/officeart/2005/8/layout/default"/>
    <dgm:cxn modelId="{B9DDD514-B825-4078-BE93-5008879060B7}" type="presParOf" srcId="{B4E95C55-E992-4CDD-A9CE-BA7F46ACDB27}" destId="{E1343706-B6A3-4325-AB46-BE3F2E9F3E54}" srcOrd="14" destOrd="0" presId="urn:microsoft.com/office/officeart/2005/8/layout/default"/>
    <dgm:cxn modelId="{0F2E2F61-23C8-4DB9-9FE1-7C4A54C19785}" type="presParOf" srcId="{B4E95C55-E992-4CDD-A9CE-BA7F46ACDB27}" destId="{BA7A777C-CC6B-4183-BED9-5230D4D4D09D}" srcOrd="15" destOrd="0" presId="urn:microsoft.com/office/officeart/2005/8/layout/default"/>
    <dgm:cxn modelId="{5C8623B0-5216-42CD-B196-62E0DD965A14}" type="presParOf" srcId="{B4E95C55-E992-4CDD-A9CE-BA7F46ACDB27}" destId="{564D0ED9-5618-4413-B9F4-0AAD4180EF6B}" srcOrd="16" destOrd="0" presId="urn:microsoft.com/office/officeart/2005/8/layout/default"/>
    <dgm:cxn modelId="{83EF5C51-C5DD-47F7-854F-1254ED46FD0E}" type="presParOf" srcId="{B4E95C55-E992-4CDD-A9CE-BA7F46ACDB27}" destId="{2C7894D3-4A8E-4638-956F-0C4EF7C79213}" srcOrd="17" destOrd="0" presId="urn:microsoft.com/office/officeart/2005/8/layout/default"/>
    <dgm:cxn modelId="{EE849BB7-BD58-4C86-8DCA-E5DF8FDF3AD3}" type="presParOf" srcId="{B4E95C55-E992-4CDD-A9CE-BA7F46ACDB27}" destId="{BF8BF1A1-FF26-4CB7-88F3-A069F0DCD449}" srcOrd="18" destOrd="0" presId="urn:microsoft.com/office/officeart/2005/8/layout/default"/>
    <dgm:cxn modelId="{DA688083-C6ED-4252-9CC4-54B32B6B6024}" type="presParOf" srcId="{B4E95C55-E992-4CDD-A9CE-BA7F46ACDB27}" destId="{823C0B9B-2DA2-4C74-AAAE-D5A471878ACC}" srcOrd="19" destOrd="0" presId="urn:microsoft.com/office/officeart/2005/8/layout/default"/>
    <dgm:cxn modelId="{CB089355-46EC-4507-ABB2-2EBD4D37DA72}" type="presParOf" srcId="{B4E95C55-E992-4CDD-A9CE-BA7F46ACDB27}" destId="{268F0572-8816-47EE-A884-8787BC72C189}" srcOrd="20" destOrd="0" presId="urn:microsoft.com/office/officeart/2005/8/layout/default"/>
    <dgm:cxn modelId="{ABB28145-D172-4458-88C2-5A83EDBE2D11}" type="presParOf" srcId="{B4E95C55-E992-4CDD-A9CE-BA7F46ACDB27}" destId="{25537D46-5ABF-4BF3-AB2C-D289B51C23D3}" srcOrd="21" destOrd="0" presId="urn:microsoft.com/office/officeart/2005/8/layout/default"/>
    <dgm:cxn modelId="{5E8B8CB1-1F80-4EB5-9D20-FCC267857F49}" type="presParOf" srcId="{B4E95C55-E992-4CDD-A9CE-BA7F46ACDB27}" destId="{5D876E25-303C-4059-88FA-B7F2DEE91707}" srcOrd="22" destOrd="0" presId="urn:microsoft.com/office/officeart/2005/8/layout/default"/>
    <dgm:cxn modelId="{F746749B-2AD9-4AF0-B0F7-06196A20D137}" type="presParOf" srcId="{B4E95C55-E992-4CDD-A9CE-BA7F46ACDB27}" destId="{E7A59C1C-A99D-4B37-8D0F-9E10541068AD}" srcOrd="23" destOrd="0" presId="urn:microsoft.com/office/officeart/2005/8/layout/default"/>
    <dgm:cxn modelId="{A1B08327-72A8-487B-86BC-C198189EE2E2}" type="presParOf" srcId="{B4E95C55-E992-4CDD-A9CE-BA7F46ACDB27}" destId="{09E0758B-C5F0-4617-8B56-CB97B75DF615}" srcOrd="24" destOrd="0" presId="urn:microsoft.com/office/officeart/2005/8/layout/default"/>
    <dgm:cxn modelId="{29C7C686-657A-4AD4-AF7B-5D2B6BE223DC}" type="presParOf" srcId="{B4E95C55-E992-4CDD-A9CE-BA7F46ACDB27}" destId="{17C43F6B-677B-45E9-8112-3EECF6652A80}" srcOrd="25" destOrd="0" presId="urn:microsoft.com/office/officeart/2005/8/layout/default"/>
    <dgm:cxn modelId="{735E3A5C-B027-4086-AEF4-D71C3CAD284E}" type="presParOf" srcId="{B4E95C55-E992-4CDD-A9CE-BA7F46ACDB27}" destId="{E0E14C1F-6AC9-4BC0-BA1C-2DBC93AB5CAE}" srcOrd="26" destOrd="0" presId="urn:microsoft.com/office/officeart/2005/8/layout/default"/>
    <dgm:cxn modelId="{563E64C1-39DC-429A-B8C8-7C9C0CEF20B5}" type="presParOf" srcId="{B4E95C55-E992-4CDD-A9CE-BA7F46ACDB27}" destId="{38D5E9B8-2600-4E20-97C7-8AC83E989C51}" srcOrd="27" destOrd="0" presId="urn:microsoft.com/office/officeart/2005/8/layout/default"/>
    <dgm:cxn modelId="{64A83A7D-8F81-4E72-8196-4EFAD94873BD}" type="presParOf" srcId="{B4E95C55-E992-4CDD-A9CE-BA7F46ACDB27}" destId="{CA64D284-1005-4E25-9D08-AF917CEF525E}" srcOrd="28" destOrd="0" presId="urn:microsoft.com/office/officeart/2005/8/layout/default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8B2965-5C9D-468E-8267-02E34BA3999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015DAB-4DF9-453D-9DD3-42EC53D4DA63}">
      <dgm:prSet/>
      <dgm:spPr/>
      <dgm:t>
        <a:bodyPr/>
        <a:lstStyle/>
        <a:p>
          <a:pPr algn="ctr" rtl="0"/>
          <a:r>
            <a:rPr lang="en-US" dirty="0" smtClean="0">
              <a:latin typeface="Times New Roman" pitchFamily="18" charset="0"/>
              <a:cs typeface="Times New Roman" pitchFamily="18" charset="0"/>
            </a:rPr>
            <a:t>Stack Technology</a:t>
          </a:r>
          <a:endParaRPr lang="en-US" dirty="0">
            <a:latin typeface="Times New Roman" pitchFamily="18" charset="0"/>
            <a:cs typeface="Times New Roman" pitchFamily="18" charset="0"/>
          </a:endParaRPr>
        </a:p>
      </dgm:t>
    </dgm:pt>
    <dgm:pt modelId="{FAFC5312-4DF6-4225-933B-34E3AE1AE9B9}" type="parTrans" cxnId="{1F4DD6BA-D432-4594-84EC-910E7CA4B075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54363BFF-BB65-4F2A-B8D3-15CEC851E63F}" type="sibTrans" cxnId="{1F4DD6BA-D432-4594-84EC-910E7CA4B075}">
      <dgm:prSet/>
      <dgm:spPr/>
      <dgm:t>
        <a:bodyPr/>
        <a:lstStyle/>
        <a:p>
          <a:endParaRPr lang="en-US">
            <a:latin typeface="Times New Roman" pitchFamily="18" charset="0"/>
            <a:cs typeface="Times New Roman" pitchFamily="18" charset="0"/>
          </a:endParaRPr>
        </a:p>
      </dgm:t>
    </dgm:pt>
    <dgm:pt modelId="{30D2606C-9D29-4ADD-ADA2-54A1B3B32D5E}" type="pres">
      <dgm:prSet presAssocID="{8B8B2965-5C9D-468E-8267-02E34BA3999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BBE11-0A63-4198-B4FE-F593F228B994}" type="pres">
      <dgm:prSet presAssocID="{68015DAB-4DF9-453D-9DD3-42EC53D4DA6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4DD6BA-D432-4594-84EC-910E7CA4B075}" srcId="{8B8B2965-5C9D-468E-8267-02E34BA39995}" destId="{68015DAB-4DF9-453D-9DD3-42EC53D4DA63}" srcOrd="0" destOrd="0" parTransId="{FAFC5312-4DF6-4225-933B-34E3AE1AE9B9}" sibTransId="{54363BFF-BB65-4F2A-B8D3-15CEC851E63F}"/>
    <dgm:cxn modelId="{DFB7A132-A228-4A3E-98C8-EBC28D04670E}" type="presOf" srcId="{68015DAB-4DF9-453D-9DD3-42EC53D4DA63}" destId="{3CBBBE11-0A63-4198-B4FE-F593F228B994}" srcOrd="0" destOrd="0" presId="urn:microsoft.com/office/officeart/2005/8/layout/vList2"/>
    <dgm:cxn modelId="{9497AB3D-A9FE-4CEC-9890-D7B72AC2ACDF}" type="presOf" srcId="{8B8B2965-5C9D-468E-8267-02E34BA39995}" destId="{30D2606C-9D29-4ADD-ADA2-54A1B3B32D5E}" srcOrd="0" destOrd="0" presId="urn:microsoft.com/office/officeart/2005/8/layout/vList2"/>
    <dgm:cxn modelId="{E60A4A19-FA94-4858-AAFC-CC8F7B61CDB7}" type="presParOf" srcId="{30D2606C-9D29-4ADD-ADA2-54A1B3B32D5E}" destId="{3CBBBE11-0A63-4198-B4FE-F593F228B994}" srcOrd="0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6B9730-533F-4CB4-87B2-4E19AAB999B8}">
      <dgm:prSet custT="1"/>
      <dgm:spPr/>
      <dgm:t>
        <a:bodyPr/>
        <a:lstStyle/>
        <a:p>
          <a:r>
            <a:rPr lang="en-US" sz="1800" b="0" i="0" dirty="0" smtClean="0"/>
            <a:t>General-Purpose Language</a:t>
          </a:r>
          <a:endParaRPr lang="en-US" sz="1800" dirty="0"/>
        </a:p>
      </dgm:t>
    </dgm:pt>
    <dgm:pt modelId="{4822E394-66BE-4FB0-844B-4D6D2408482F}" type="parTrans" cxnId="{0DD50967-6D7E-45ED-90C6-EC9049D205EC}">
      <dgm:prSet/>
      <dgm:spPr/>
      <dgm:t>
        <a:bodyPr/>
        <a:lstStyle/>
        <a:p>
          <a:endParaRPr lang="en-US"/>
        </a:p>
      </dgm:t>
    </dgm:pt>
    <dgm:pt modelId="{BD4C66A1-B3D8-465B-9A44-585F2F7EFA38}" type="sibTrans" cxnId="{0DD50967-6D7E-45ED-90C6-EC9049D205EC}">
      <dgm:prSet/>
      <dgm:spPr/>
      <dgm:t>
        <a:bodyPr/>
        <a:lstStyle/>
        <a:p>
          <a:endParaRPr lang="en-US"/>
        </a:p>
      </dgm:t>
    </dgm:pt>
    <dgm:pt modelId="{82ACF269-5004-4EFE-97B5-70612E2BFE30}">
      <dgm:prSet custT="1"/>
      <dgm:spPr/>
      <dgm:t>
        <a:bodyPr/>
        <a:lstStyle/>
        <a:p>
          <a:r>
            <a:rPr lang="en-US" sz="1800" b="0" i="0" dirty="0" smtClean="0"/>
            <a:t>Simple and Readable Syntax</a:t>
          </a:r>
          <a:endParaRPr lang="en-US" sz="1800" dirty="0"/>
        </a:p>
      </dgm:t>
    </dgm:pt>
    <dgm:pt modelId="{7D185BE0-C8E8-4AA8-903E-D79199607BEB}" type="parTrans" cxnId="{A819B3B9-B552-40CB-9D62-F49A8EB4E2F9}">
      <dgm:prSet/>
      <dgm:spPr/>
      <dgm:t>
        <a:bodyPr/>
        <a:lstStyle/>
        <a:p>
          <a:endParaRPr lang="en-US"/>
        </a:p>
      </dgm:t>
    </dgm:pt>
    <dgm:pt modelId="{B40C2E39-EA92-48BD-AE73-33ABA96FB2FE}" type="sibTrans" cxnId="{A819B3B9-B552-40CB-9D62-F49A8EB4E2F9}">
      <dgm:prSet/>
      <dgm:spPr/>
      <dgm:t>
        <a:bodyPr/>
        <a:lstStyle/>
        <a:p>
          <a:endParaRPr lang="en-US"/>
        </a:p>
      </dgm:t>
    </dgm:pt>
    <dgm:pt modelId="{B6AD05E6-138C-4629-8623-3BA5811DC03B}">
      <dgm:prSet custT="1"/>
      <dgm:spPr/>
      <dgm:t>
        <a:bodyPr/>
        <a:lstStyle/>
        <a:p>
          <a:r>
            <a:rPr lang="en-US" sz="1800" b="0" i="0" dirty="0" smtClean="0"/>
            <a:t>Rich Standard Library</a:t>
          </a:r>
          <a:endParaRPr lang="en-US" sz="1800" dirty="0"/>
        </a:p>
      </dgm:t>
    </dgm:pt>
    <dgm:pt modelId="{FBA08041-D4A0-4E2A-B251-A567DB09A357}" type="parTrans" cxnId="{81E480E2-1407-4F19-A587-888AE1298521}">
      <dgm:prSet/>
      <dgm:spPr/>
      <dgm:t>
        <a:bodyPr/>
        <a:lstStyle/>
        <a:p>
          <a:endParaRPr lang="en-US"/>
        </a:p>
      </dgm:t>
    </dgm:pt>
    <dgm:pt modelId="{888A0201-BFD3-498D-8654-5D1E2120FB84}" type="sibTrans" cxnId="{81E480E2-1407-4F19-A587-888AE1298521}">
      <dgm:prSet/>
      <dgm:spPr/>
      <dgm:t>
        <a:bodyPr/>
        <a:lstStyle/>
        <a:p>
          <a:endParaRPr lang="en-US"/>
        </a:p>
      </dgm:t>
    </dgm:pt>
    <dgm:pt modelId="{F88B177A-7686-4B71-9D64-37BA1C79C16A}">
      <dgm:prSet custT="1"/>
      <dgm:spPr/>
      <dgm:t>
        <a:bodyPr/>
        <a:lstStyle/>
        <a:p>
          <a:r>
            <a:rPr lang="en-US" sz="1800" b="0" i="0" dirty="0" smtClean="0"/>
            <a:t>Strong Community and Ecosystem</a:t>
          </a:r>
          <a:endParaRPr lang="en-US" sz="1800" dirty="0"/>
        </a:p>
      </dgm:t>
    </dgm:pt>
    <dgm:pt modelId="{DCDDF630-D68C-40ED-842E-69D95F8E6E21}" type="parTrans" cxnId="{E6C5B0FB-6168-4CA9-BEE6-09656EE665C1}">
      <dgm:prSet/>
      <dgm:spPr/>
      <dgm:t>
        <a:bodyPr/>
        <a:lstStyle/>
        <a:p>
          <a:endParaRPr lang="en-US"/>
        </a:p>
      </dgm:t>
    </dgm:pt>
    <dgm:pt modelId="{A52DDD1E-FB22-4616-B422-E5709E030FEA}" type="sibTrans" cxnId="{E6C5B0FB-6168-4CA9-BEE6-09656EE665C1}">
      <dgm:prSet/>
      <dgm:spPr/>
      <dgm:t>
        <a:bodyPr/>
        <a:lstStyle/>
        <a:p>
          <a:endParaRPr lang="en-US"/>
        </a:p>
      </dgm:t>
    </dgm:pt>
    <dgm:pt modelId="{414232A8-D0CF-4008-8E79-A00370FD3188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16E527-CB5E-490F-8856-B23BC960D24B}" type="pres">
      <dgm:prSet presAssocID="{C56B9730-533F-4CB4-87B2-4E19AAB999B8}" presName="composite" presStyleCnt="0"/>
      <dgm:spPr/>
    </dgm:pt>
    <dgm:pt modelId="{888A4D1D-8482-4418-A57A-3FBB84522E94}" type="pres">
      <dgm:prSet presAssocID="{C56B9730-533F-4CB4-87B2-4E19AAB999B8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5E2726-0150-4E50-ADA3-A470A7D2557C}" type="pres">
      <dgm:prSet presAssocID="{C56B9730-533F-4CB4-87B2-4E19AAB999B8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9D39CB-A7A3-4F76-A021-BA6A5BE54DA8}" type="pres">
      <dgm:prSet presAssocID="{BD4C66A1-B3D8-465B-9A44-585F2F7EFA38}" presName="spacing" presStyleCnt="0"/>
      <dgm:spPr/>
    </dgm:pt>
    <dgm:pt modelId="{4F79313D-3CFB-4451-B99C-878B1016B2B5}" type="pres">
      <dgm:prSet presAssocID="{F88B177A-7686-4B71-9D64-37BA1C79C16A}" presName="composite" presStyleCnt="0"/>
      <dgm:spPr/>
    </dgm:pt>
    <dgm:pt modelId="{7648A0F0-EEB3-4DC0-A861-67CC6528F18E}" type="pres">
      <dgm:prSet presAssocID="{F88B177A-7686-4B71-9D64-37BA1C79C16A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73043A7-5F2E-491A-92B7-3090E676E054}" type="pres">
      <dgm:prSet presAssocID="{F88B177A-7686-4B71-9D64-37BA1C79C16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5F175-044B-49E9-8060-2576F92E12F0}" type="pres">
      <dgm:prSet presAssocID="{A52DDD1E-FB22-4616-B422-E5709E030FEA}" presName="spacing" presStyleCnt="0"/>
      <dgm:spPr/>
    </dgm:pt>
    <dgm:pt modelId="{922CFAAB-2FB9-41EC-9252-F84CC289483B}" type="pres">
      <dgm:prSet presAssocID="{82ACF269-5004-4EFE-97B5-70612E2BFE30}" presName="composite" presStyleCnt="0"/>
      <dgm:spPr/>
    </dgm:pt>
    <dgm:pt modelId="{AC1FD843-6588-4717-BC2F-BA50A5021F04}" type="pres">
      <dgm:prSet presAssocID="{82ACF269-5004-4EFE-97B5-70612E2BFE30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D85694C-8AE0-421A-993F-432D1C316808}" type="pres">
      <dgm:prSet presAssocID="{82ACF269-5004-4EFE-97B5-70612E2BFE3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FEE33-0D59-43B6-869B-83A9975B356D}" type="pres">
      <dgm:prSet presAssocID="{B40C2E39-EA92-48BD-AE73-33ABA96FB2FE}" presName="spacing" presStyleCnt="0"/>
      <dgm:spPr/>
    </dgm:pt>
    <dgm:pt modelId="{9322E459-83E4-4846-B0A0-8C542FAB3DF0}" type="pres">
      <dgm:prSet presAssocID="{B6AD05E6-138C-4629-8623-3BA5811DC03B}" presName="composite" presStyleCnt="0"/>
      <dgm:spPr/>
    </dgm:pt>
    <dgm:pt modelId="{2E7D13C9-BCDC-4D3A-A684-F00260E4E632}" type="pres">
      <dgm:prSet presAssocID="{B6AD05E6-138C-4629-8623-3BA5811DC03B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9D16555-7A7E-4A17-ADAB-520B9C16D353}" type="pres">
      <dgm:prSet presAssocID="{B6AD05E6-138C-4629-8623-3BA5811DC03B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BC9DF0-BAD7-4971-AEB7-FEB20B5D6978}" type="presOf" srcId="{7C6BC93B-6F41-41FE-90CF-250C9A3B6769}" destId="{414232A8-D0CF-4008-8E79-A00370FD3188}" srcOrd="0" destOrd="0" presId="urn:microsoft.com/office/officeart/2005/8/layout/vList3"/>
    <dgm:cxn modelId="{936366F0-6A19-49FE-A639-5F78239398C0}" type="presOf" srcId="{F88B177A-7686-4B71-9D64-37BA1C79C16A}" destId="{973043A7-5F2E-491A-92B7-3090E676E054}" srcOrd="0" destOrd="0" presId="urn:microsoft.com/office/officeart/2005/8/layout/vList3"/>
    <dgm:cxn modelId="{16D38354-DD44-43A3-96AA-37EB21A3080A}" type="presOf" srcId="{82ACF269-5004-4EFE-97B5-70612E2BFE30}" destId="{3D85694C-8AE0-421A-993F-432D1C316808}" srcOrd="0" destOrd="0" presId="urn:microsoft.com/office/officeart/2005/8/layout/vList3"/>
    <dgm:cxn modelId="{81E480E2-1407-4F19-A587-888AE1298521}" srcId="{7C6BC93B-6F41-41FE-90CF-250C9A3B6769}" destId="{B6AD05E6-138C-4629-8623-3BA5811DC03B}" srcOrd="3" destOrd="0" parTransId="{FBA08041-D4A0-4E2A-B251-A567DB09A357}" sibTransId="{888A0201-BFD3-498D-8654-5D1E2120FB84}"/>
    <dgm:cxn modelId="{299B5E8F-44EC-4636-80F5-664484753D13}" type="presOf" srcId="{C56B9730-533F-4CB4-87B2-4E19AAB999B8}" destId="{AF5E2726-0150-4E50-ADA3-A470A7D2557C}" srcOrd="0" destOrd="0" presId="urn:microsoft.com/office/officeart/2005/8/layout/vList3"/>
    <dgm:cxn modelId="{0DD50967-6D7E-45ED-90C6-EC9049D205EC}" srcId="{7C6BC93B-6F41-41FE-90CF-250C9A3B6769}" destId="{C56B9730-533F-4CB4-87B2-4E19AAB999B8}" srcOrd="0" destOrd="0" parTransId="{4822E394-66BE-4FB0-844B-4D6D2408482F}" sibTransId="{BD4C66A1-B3D8-465B-9A44-585F2F7EFA38}"/>
    <dgm:cxn modelId="{A819B3B9-B552-40CB-9D62-F49A8EB4E2F9}" srcId="{7C6BC93B-6F41-41FE-90CF-250C9A3B6769}" destId="{82ACF269-5004-4EFE-97B5-70612E2BFE30}" srcOrd="2" destOrd="0" parTransId="{7D185BE0-C8E8-4AA8-903E-D79199607BEB}" sibTransId="{B40C2E39-EA92-48BD-AE73-33ABA96FB2FE}"/>
    <dgm:cxn modelId="{2CB516E9-E100-487E-A939-7C029A109A36}" type="presOf" srcId="{B6AD05E6-138C-4629-8623-3BA5811DC03B}" destId="{79D16555-7A7E-4A17-ADAB-520B9C16D353}" srcOrd="0" destOrd="0" presId="urn:microsoft.com/office/officeart/2005/8/layout/vList3"/>
    <dgm:cxn modelId="{E6C5B0FB-6168-4CA9-BEE6-09656EE665C1}" srcId="{7C6BC93B-6F41-41FE-90CF-250C9A3B6769}" destId="{F88B177A-7686-4B71-9D64-37BA1C79C16A}" srcOrd="1" destOrd="0" parTransId="{DCDDF630-D68C-40ED-842E-69D95F8E6E21}" sibTransId="{A52DDD1E-FB22-4616-B422-E5709E030FEA}"/>
    <dgm:cxn modelId="{FCF7BF2B-6B43-4CC9-8E36-2FAC8F73F2CC}" type="presParOf" srcId="{414232A8-D0CF-4008-8E79-A00370FD3188}" destId="{ED16E527-CB5E-490F-8856-B23BC960D24B}" srcOrd="0" destOrd="0" presId="urn:microsoft.com/office/officeart/2005/8/layout/vList3"/>
    <dgm:cxn modelId="{D39FA0AA-EA5B-4B40-9B8E-D19FF2253D2B}" type="presParOf" srcId="{ED16E527-CB5E-490F-8856-B23BC960D24B}" destId="{888A4D1D-8482-4418-A57A-3FBB84522E94}" srcOrd="0" destOrd="0" presId="urn:microsoft.com/office/officeart/2005/8/layout/vList3"/>
    <dgm:cxn modelId="{617596C3-AC74-4E84-8786-8B81E24A0725}" type="presParOf" srcId="{ED16E527-CB5E-490F-8856-B23BC960D24B}" destId="{AF5E2726-0150-4E50-ADA3-A470A7D2557C}" srcOrd="1" destOrd="0" presId="urn:microsoft.com/office/officeart/2005/8/layout/vList3"/>
    <dgm:cxn modelId="{479A8A14-CADC-4798-B7BA-4D6442C60CB8}" type="presParOf" srcId="{414232A8-D0CF-4008-8E79-A00370FD3188}" destId="{199D39CB-A7A3-4F76-A021-BA6A5BE54DA8}" srcOrd="1" destOrd="0" presId="urn:microsoft.com/office/officeart/2005/8/layout/vList3"/>
    <dgm:cxn modelId="{71EB0D21-6F73-4166-A2A0-7DEA785FE28C}" type="presParOf" srcId="{414232A8-D0CF-4008-8E79-A00370FD3188}" destId="{4F79313D-3CFB-4451-B99C-878B1016B2B5}" srcOrd="2" destOrd="0" presId="urn:microsoft.com/office/officeart/2005/8/layout/vList3"/>
    <dgm:cxn modelId="{2FA2372C-E854-4278-98DB-5589F15C515B}" type="presParOf" srcId="{4F79313D-3CFB-4451-B99C-878B1016B2B5}" destId="{7648A0F0-EEB3-4DC0-A861-67CC6528F18E}" srcOrd="0" destOrd="0" presId="urn:microsoft.com/office/officeart/2005/8/layout/vList3"/>
    <dgm:cxn modelId="{9C74D03E-89CE-4F77-B98C-180AE8ACA156}" type="presParOf" srcId="{4F79313D-3CFB-4451-B99C-878B1016B2B5}" destId="{973043A7-5F2E-491A-92B7-3090E676E054}" srcOrd="1" destOrd="0" presId="urn:microsoft.com/office/officeart/2005/8/layout/vList3"/>
    <dgm:cxn modelId="{2D952140-D857-437B-9E5A-723E1B1AFFF4}" type="presParOf" srcId="{414232A8-D0CF-4008-8E79-A00370FD3188}" destId="{F115F175-044B-49E9-8060-2576F92E12F0}" srcOrd="3" destOrd="0" presId="urn:microsoft.com/office/officeart/2005/8/layout/vList3"/>
    <dgm:cxn modelId="{3EC1D0C4-8A97-43D1-B127-7886D9E4CE66}" type="presParOf" srcId="{414232A8-D0CF-4008-8E79-A00370FD3188}" destId="{922CFAAB-2FB9-41EC-9252-F84CC289483B}" srcOrd="4" destOrd="0" presId="urn:microsoft.com/office/officeart/2005/8/layout/vList3"/>
    <dgm:cxn modelId="{7BB22217-2E76-4FCD-B78A-A4A3EDEE90E6}" type="presParOf" srcId="{922CFAAB-2FB9-41EC-9252-F84CC289483B}" destId="{AC1FD843-6588-4717-BC2F-BA50A5021F04}" srcOrd="0" destOrd="0" presId="urn:microsoft.com/office/officeart/2005/8/layout/vList3"/>
    <dgm:cxn modelId="{444A6BCA-8823-4275-A4C1-FFF635984FD3}" type="presParOf" srcId="{922CFAAB-2FB9-41EC-9252-F84CC289483B}" destId="{3D85694C-8AE0-421A-993F-432D1C316808}" srcOrd="1" destOrd="0" presId="urn:microsoft.com/office/officeart/2005/8/layout/vList3"/>
    <dgm:cxn modelId="{26740341-DDEF-4991-AD93-43F6A219A5E0}" type="presParOf" srcId="{414232A8-D0CF-4008-8E79-A00370FD3188}" destId="{350FEE33-0D59-43B6-869B-83A9975B356D}" srcOrd="5" destOrd="0" presId="urn:microsoft.com/office/officeart/2005/8/layout/vList3"/>
    <dgm:cxn modelId="{F7C87C01-3481-4945-A53D-132A663A48C5}" type="presParOf" srcId="{414232A8-D0CF-4008-8E79-A00370FD3188}" destId="{9322E459-83E4-4846-B0A0-8C542FAB3DF0}" srcOrd="6" destOrd="0" presId="urn:microsoft.com/office/officeart/2005/8/layout/vList3"/>
    <dgm:cxn modelId="{945864D8-5640-45FC-A11D-C608246E567E}" type="presParOf" srcId="{9322E459-83E4-4846-B0A0-8C542FAB3DF0}" destId="{2E7D13C9-BCDC-4D3A-A684-F00260E4E632}" srcOrd="0" destOrd="0" presId="urn:microsoft.com/office/officeart/2005/8/layout/vList3"/>
    <dgm:cxn modelId="{0059E7EA-D49B-4B75-82E3-C5A204DEF349}" type="presParOf" srcId="{9322E459-83E4-4846-B0A0-8C542FAB3DF0}" destId="{79D16555-7A7E-4A17-ADAB-520B9C16D353}" srcOrd="1" destOrd="0" presId="urn:microsoft.com/office/officeart/2005/8/layout/vList3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86C275-067E-4A08-8A9B-5711D15ED89A}">
      <dgm:prSet phldrT="[Text]" custT="1"/>
      <dgm:spPr/>
      <dgm:t>
        <a:bodyPr/>
        <a:lstStyle/>
        <a:p>
          <a:r>
            <a:rPr lang="en-US" sz="1800" b="0" dirty="0" smtClean="0">
              <a:latin typeface="Times New Roman" pitchFamily="18" charset="0"/>
              <a:cs typeface="Times New Roman" pitchFamily="18" charset="0"/>
            </a:rPr>
            <a:t>High-level Python web framework</a:t>
          </a:r>
          <a:endParaRPr lang="en-US" sz="1800" b="0" dirty="0">
            <a:latin typeface="Times New Roman" pitchFamily="18" charset="0"/>
            <a:cs typeface="Times New Roman" pitchFamily="18" charset="0"/>
          </a:endParaRPr>
        </a:p>
      </dgm:t>
    </dgm:pt>
    <dgm:pt modelId="{3E1EF3F5-3775-472B-8DEE-F26AA8A5DA2A}" type="parTrans" cxnId="{3F3863ED-A59E-4FF3-88FA-F346C8BD6653}">
      <dgm:prSet/>
      <dgm:spPr/>
      <dgm:t>
        <a:bodyPr/>
        <a:lstStyle/>
        <a:p>
          <a:endParaRPr lang="en-US"/>
        </a:p>
      </dgm:t>
    </dgm:pt>
    <dgm:pt modelId="{946D3CDA-2B90-4290-9D0A-AC6CA120C37D}" type="sibTrans" cxnId="{3F3863ED-A59E-4FF3-88FA-F346C8BD6653}">
      <dgm:prSet/>
      <dgm:spPr/>
      <dgm:t>
        <a:bodyPr/>
        <a:lstStyle/>
        <a:p>
          <a:endParaRPr lang="en-US"/>
        </a:p>
      </dgm:t>
    </dgm:pt>
    <dgm:pt modelId="{CAACD06A-DDF0-4BF8-B6A4-82A8B21B138D}">
      <dgm:prSet phldrT="[Text]" custT="1"/>
      <dgm:spPr/>
      <dgm:t>
        <a:bodyPr/>
        <a:lstStyle/>
        <a:p>
          <a:r>
            <a:rPr lang="en-US" sz="1800" b="0" dirty="0" smtClean="0">
              <a:latin typeface="Times New Roman" pitchFamily="18" charset="0"/>
              <a:cs typeface="Times New Roman" pitchFamily="18" charset="0"/>
            </a:rPr>
            <a:t>Rapid development capabilities</a:t>
          </a:r>
          <a:endParaRPr lang="en-US" sz="1800" b="0" dirty="0">
            <a:latin typeface="Times New Roman" pitchFamily="18" charset="0"/>
            <a:cs typeface="Times New Roman" pitchFamily="18" charset="0"/>
          </a:endParaRPr>
        </a:p>
      </dgm:t>
    </dgm:pt>
    <dgm:pt modelId="{D9F18A1B-6A30-4B9E-BB79-3EFBE12A2196}" type="parTrans" cxnId="{06DB5C48-B1D1-44AB-A778-8F41AF1A9923}">
      <dgm:prSet/>
      <dgm:spPr/>
      <dgm:t>
        <a:bodyPr/>
        <a:lstStyle/>
        <a:p>
          <a:endParaRPr lang="en-US"/>
        </a:p>
      </dgm:t>
    </dgm:pt>
    <dgm:pt modelId="{D32BEC11-3280-4823-8095-8A15B377FC50}" type="sibTrans" cxnId="{06DB5C48-B1D1-44AB-A778-8F41AF1A9923}">
      <dgm:prSet/>
      <dgm:spPr/>
      <dgm:t>
        <a:bodyPr/>
        <a:lstStyle/>
        <a:p>
          <a:endParaRPr lang="en-US"/>
        </a:p>
      </dgm:t>
    </dgm:pt>
    <dgm:pt modelId="{68A225A4-9A1B-476A-A189-B5C1608FDB03}">
      <dgm:prSet phldrT="[Text]" custT="1"/>
      <dgm:spPr/>
      <dgm:t>
        <a:bodyPr/>
        <a:lstStyle/>
        <a:p>
          <a:r>
            <a:rPr lang="en-US" sz="1800" b="0" dirty="0" smtClean="0">
              <a:latin typeface="Times New Roman" pitchFamily="18" charset="0"/>
              <a:cs typeface="Times New Roman" pitchFamily="18" charset="0"/>
            </a:rPr>
            <a:t>Rich set of built-in features</a:t>
          </a:r>
          <a:endParaRPr lang="en-US" sz="1800" b="0" dirty="0">
            <a:latin typeface="Times New Roman" pitchFamily="18" charset="0"/>
            <a:cs typeface="Times New Roman" pitchFamily="18" charset="0"/>
          </a:endParaRPr>
        </a:p>
      </dgm:t>
    </dgm:pt>
    <dgm:pt modelId="{866DDB70-6E56-4834-A3DC-964CE94859CF}" type="parTrans" cxnId="{5BCB3998-8C56-4381-92E9-2AD0BAF33A12}">
      <dgm:prSet/>
      <dgm:spPr/>
      <dgm:t>
        <a:bodyPr/>
        <a:lstStyle/>
        <a:p>
          <a:endParaRPr lang="en-US"/>
        </a:p>
      </dgm:t>
    </dgm:pt>
    <dgm:pt modelId="{054FD9F0-DB61-4A06-8212-105A08BB7C9B}" type="sibTrans" cxnId="{5BCB3998-8C56-4381-92E9-2AD0BAF33A12}">
      <dgm:prSet/>
      <dgm:spPr/>
      <dgm:t>
        <a:bodyPr/>
        <a:lstStyle/>
        <a:p>
          <a:endParaRPr lang="en-US"/>
        </a:p>
      </dgm:t>
    </dgm:pt>
    <dgm:pt modelId="{90660B7C-0A70-4398-B4FF-455E57E3525F}">
      <dgm:prSet phldrT="[Text]" custT="1"/>
      <dgm:spPr/>
      <dgm:t>
        <a:bodyPr/>
        <a:lstStyle/>
        <a:p>
          <a:r>
            <a:rPr lang="en-US" sz="1600" b="0" dirty="0" smtClean="0">
              <a:latin typeface="Times New Roman" pitchFamily="18" charset="0"/>
              <a:cs typeface="Times New Roman" pitchFamily="18" charset="0"/>
            </a:rPr>
            <a:t>Model-View-Template (MVT) architectural pattern</a:t>
          </a:r>
          <a:endParaRPr lang="en-US" sz="1600" b="0" dirty="0">
            <a:latin typeface="Times New Roman" pitchFamily="18" charset="0"/>
            <a:cs typeface="Times New Roman" pitchFamily="18" charset="0"/>
          </a:endParaRPr>
        </a:p>
      </dgm:t>
    </dgm:pt>
    <dgm:pt modelId="{D5296E49-7EB4-4539-B40A-DD542F611C33}" type="parTrans" cxnId="{B4A166EF-1459-4068-8984-37AD2E19B37A}">
      <dgm:prSet/>
      <dgm:spPr/>
      <dgm:t>
        <a:bodyPr/>
        <a:lstStyle/>
        <a:p>
          <a:endParaRPr lang="en-US"/>
        </a:p>
      </dgm:t>
    </dgm:pt>
    <dgm:pt modelId="{6D1E9FAB-A17F-4948-AEA4-1530C234D187}" type="sibTrans" cxnId="{B4A166EF-1459-4068-8984-37AD2E19B37A}">
      <dgm:prSet/>
      <dgm:spPr/>
      <dgm:t>
        <a:bodyPr/>
        <a:lstStyle/>
        <a:p>
          <a:endParaRPr lang="en-US"/>
        </a:p>
      </dgm:t>
    </dgm:pt>
    <dgm:pt modelId="{A35DF3D9-4C16-47B0-9EB1-ECEBD486D77C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72411D-24B5-4213-8DB1-9A60128FE530}" type="pres">
      <dgm:prSet presAssocID="{C486C275-067E-4A08-8A9B-5711D15ED89A}" presName="composite" presStyleCnt="0"/>
      <dgm:spPr/>
    </dgm:pt>
    <dgm:pt modelId="{38A00698-5D96-4E46-AED1-03417F355A9B}" type="pres">
      <dgm:prSet presAssocID="{C486C275-067E-4A08-8A9B-5711D15ED89A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988327D-8E52-4E04-BFFA-B9394A95FD78}" type="pres">
      <dgm:prSet presAssocID="{C486C275-067E-4A08-8A9B-5711D15ED89A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AA3DA-8C07-40BC-82AF-A1E885FC3BD4}" type="pres">
      <dgm:prSet presAssocID="{946D3CDA-2B90-4290-9D0A-AC6CA120C37D}" presName="spacing" presStyleCnt="0"/>
      <dgm:spPr/>
    </dgm:pt>
    <dgm:pt modelId="{149628D3-E2DF-4A46-97CB-A07567A79255}" type="pres">
      <dgm:prSet presAssocID="{90660B7C-0A70-4398-B4FF-455E57E3525F}" presName="composite" presStyleCnt="0"/>
      <dgm:spPr/>
    </dgm:pt>
    <dgm:pt modelId="{37B9102F-59E5-460E-843C-43073AAA9243}" type="pres">
      <dgm:prSet presAssocID="{90660B7C-0A70-4398-B4FF-455E57E3525F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E912BE8-ABC7-4A51-8680-AF8A292584B8}" type="pres">
      <dgm:prSet presAssocID="{90660B7C-0A70-4398-B4FF-455E57E3525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B9518-B245-4E5B-A7C4-193655A78BCF}" type="pres">
      <dgm:prSet presAssocID="{6D1E9FAB-A17F-4948-AEA4-1530C234D187}" presName="spacing" presStyleCnt="0"/>
      <dgm:spPr/>
    </dgm:pt>
    <dgm:pt modelId="{903A22A9-FD18-4197-9288-8EBF2466DBBE}" type="pres">
      <dgm:prSet presAssocID="{CAACD06A-DDF0-4BF8-B6A4-82A8B21B138D}" presName="composite" presStyleCnt="0"/>
      <dgm:spPr/>
    </dgm:pt>
    <dgm:pt modelId="{4C614E1E-CC5B-43E2-9642-38DD6B40E9A2}" type="pres">
      <dgm:prSet presAssocID="{CAACD06A-DDF0-4BF8-B6A4-82A8B21B138D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8C2313-9F84-47FC-8D82-1D540128A6CC}" type="pres">
      <dgm:prSet presAssocID="{CAACD06A-DDF0-4BF8-B6A4-82A8B21B138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7E33A8-2D1D-4F11-A1A1-6C4E4E0A74CB}" type="pres">
      <dgm:prSet presAssocID="{D32BEC11-3280-4823-8095-8A15B377FC50}" presName="spacing" presStyleCnt="0"/>
      <dgm:spPr/>
    </dgm:pt>
    <dgm:pt modelId="{06E47AD1-316D-40D4-A923-46E98A140890}" type="pres">
      <dgm:prSet presAssocID="{68A225A4-9A1B-476A-A189-B5C1608FDB03}" presName="composite" presStyleCnt="0"/>
      <dgm:spPr/>
    </dgm:pt>
    <dgm:pt modelId="{F473DF64-FFF0-40CE-8F88-E07FDD13A0EF}" type="pres">
      <dgm:prSet presAssocID="{68A225A4-9A1B-476A-A189-B5C1608FDB03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8D53A46-E960-4F86-99E0-07CECA246385}" type="pres">
      <dgm:prSet presAssocID="{68A225A4-9A1B-476A-A189-B5C1608FDB03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3D33D0-0C06-4593-B2C7-A625BCADE614}" type="presOf" srcId="{CAACD06A-DDF0-4BF8-B6A4-82A8B21B138D}" destId="{598C2313-9F84-47FC-8D82-1D540128A6CC}" srcOrd="0" destOrd="0" presId="urn:microsoft.com/office/officeart/2005/8/layout/vList3"/>
    <dgm:cxn modelId="{3F3863ED-A59E-4FF3-88FA-F346C8BD6653}" srcId="{7C6BC93B-6F41-41FE-90CF-250C9A3B6769}" destId="{C486C275-067E-4A08-8A9B-5711D15ED89A}" srcOrd="0" destOrd="0" parTransId="{3E1EF3F5-3775-472B-8DEE-F26AA8A5DA2A}" sibTransId="{946D3CDA-2B90-4290-9D0A-AC6CA120C37D}"/>
    <dgm:cxn modelId="{0A107ADF-C0A2-4C6D-96AF-2B4EBE79CF6A}" type="presOf" srcId="{90660B7C-0A70-4398-B4FF-455E57E3525F}" destId="{5E912BE8-ABC7-4A51-8680-AF8A292584B8}" srcOrd="0" destOrd="0" presId="urn:microsoft.com/office/officeart/2005/8/layout/vList3"/>
    <dgm:cxn modelId="{5BCB3998-8C56-4381-92E9-2AD0BAF33A12}" srcId="{7C6BC93B-6F41-41FE-90CF-250C9A3B6769}" destId="{68A225A4-9A1B-476A-A189-B5C1608FDB03}" srcOrd="3" destOrd="0" parTransId="{866DDB70-6E56-4834-A3DC-964CE94859CF}" sibTransId="{054FD9F0-DB61-4A06-8212-105A08BB7C9B}"/>
    <dgm:cxn modelId="{8B62A4DA-823B-42A7-BC58-DD3C0AF6FC7C}" type="presOf" srcId="{7C6BC93B-6F41-41FE-90CF-250C9A3B6769}" destId="{A35DF3D9-4C16-47B0-9EB1-ECEBD486D77C}" srcOrd="0" destOrd="0" presId="urn:microsoft.com/office/officeart/2005/8/layout/vList3"/>
    <dgm:cxn modelId="{96E392EE-A022-4509-8C06-45C096644630}" type="presOf" srcId="{68A225A4-9A1B-476A-A189-B5C1608FDB03}" destId="{18D53A46-E960-4F86-99E0-07CECA246385}" srcOrd="0" destOrd="0" presId="urn:microsoft.com/office/officeart/2005/8/layout/vList3"/>
    <dgm:cxn modelId="{95E22CE2-E247-4FB6-86B0-82346C1E855E}" type="presOf" srcId="{C486C275-067E-4A08-8A9B-5711D15ED89A}" destId="{E988327D-8E52-4E04-BFFA-B9394A95FD78}" srcOrd="0" destOrd="0" presId="urn:microsoft.com/office/officeart/2005/8/layout/vList3"/>
    <dgm:cxn modelId="{B4A166EF-1459-4068-8984-37AD2E19B37A}" srcId="{7C6BC93B-6F41-41FE-90CF-250C9A3B6769}" destId="{90660B7C-0A70-4398-B4FF-455E57E3525F}" srcOrd="1" destOrd="0" parTransId="{D5296E49-7EB4-4539-B40A-DD542F611C33}" sibTransId="{6D1E9FAB-A17F-4948-AEA4-1530C234D187}"/>
    <dgm:cxn modelId="{06DB5C48-B1D1-44AB-A778-8F41AF1A9923}" srcId="{7C6BC93B-6F41-41FE-90CF-250C9A3B6769}" destId="{CAACD06A-DDF0-4BF8-B6A4-82A8B21B138D}" srcOrd="2" destOrd="0" parTransId="{D9F18A1B-6A30-4B9E-BB79-3EFBE12A2196}" sibTransId="{D32BEC11-3280-4823-8095-8A15B377FC50}"/>
    <dgm:cxn modelId="{E528BC06-BB6A-4B00-BAE4-7CB964010400}" type="presParOf" srcId="{A35DF3D9-4C16-47B0-9EB1-ECEBD486D77C}" destId="{2672411D-24B5-4213-8DB1-9A60128FE530}" srcOrd="0" destOrd="0" presId="urn:microsoft.com/office/officeart/2005/8/layout/vList3"/>
    <dgm:cxn modelId="{1377A7A0-8EAA-43AA-953E-117DC93FB57E}" type="presParOf" srcId="{2672411D-24B5-4213-8DB1-9A60128FE530}" destId="{38A00698-5D96-4E46-AED1-03417F355A9B}" srcOrd="0" destOrd="0" presId="urn:microsoft.com/office/officeart/2005/8/layout/vList3"/>
    <dgm:cxn modelId="{D6DBC856-68AA-4963-80AD-C11F37EEB412}" type="presParOf" srcId="{2672411D-24B5-4213-8DB1-9A60128FE530}" destId="{E988327D-8E52-4E04-BFFA-B9394A95FD78}" srcOrd="1" destOrd="0" presId="urn:microsoft.com/office/officeart/2005/8/layout/vList3"/>
    <dgm:cxn modelId="{CBFE5D69-0FD6-4ECC-8AC2-A498F9244A13}" type="presParOf" srcId="{A35DF3D9-4C16-47B0-9EB1-ECEBD486D77C}" destId="{AD4AA3DA-8C07-40BC-82AF-A1E885FC3BD4}" srcOrd="1" destOrd="0" presId="urn:microsoft.com/office/officeart/2005/8/layout/vList3"/>
    <dgm:cxn modelId="{0089A557-EDE3-48C9-9B0F-D8B403328B61}" type="presParOf" srcId="{A35DF3D9-4C16-47B0-9EB1-ECEBD486D77C}" destId="{149628D3-E2DF-4A46-97CB-A07567A79255}" srcOrd="2" destOrd="0" presId="urn:microsoft.com/office/officeart/2005/8/layout/vList3"/>
    <dgm:cxn modelId="{C540D788-9404-4634-A4C2-62F948A037E1}" type="presParOf" srcId="{149628D3-E2DF-4A46-97CB-A07567A79255}" destId="{37B9102F-59E5-460E-843C-43073AAA9243}" srcOrd="0" destOrd="0" presId="urn:microsoft.com/office/officeart/2005/8/layout/vList3"/>
    <dgm:cxn modelId="{AE117524-EB6E-4966-9B5A-60E22800C770}" type="presParOf" srcId="{149628D3-E2DF-4A46-97CB-A07567A79255}" destId="{5E912BE8-ABC7-4A51-8680-AF8A292584B8}" srcOrd="1" destOrd="0" presId="urn:microsoft.com/office/officeart/2005/8/layout/vList3"/>
    <dgm:cxn modelId="{F6AAC4DD-17C2-4C86-A834-6630C0B54786}" type="presParOf" srcId="{A35DF3D9-4C16-47B0-9EB1-ECEBD486D77C}" destId="{E4CB9518-B245-4E5B-A7C4-193655A78BCF}" srcOrd="3" destOrd="0" presId="urn:microsoft.com/office/officeart/2005/8/layout/vList3"/>
    <dgm:cxn modelId="{7DAF9982-C450-470D-A33B-4CDEA0A19867}" type="presParOf" srcId="{A35DF3D9-4C16-47B0-9EB1-ECEBD486D77C}" destId="{903A22A9-FD18-4197-9288-8EBF2466DBBE}" srcOrd="4" destOrd="0" presId="urn:microsoft.com/office/officeart/2005/8/layout/vList3"/>
    <dgm:cxn modelId="{960527E3-7FBA-4DBC-B8F7-E017C3C8E77A}" type="presParOf" srcId="{903A22A9-FD18-4197-9288-8EBF2466DBBE}" destId="{4C614E1E-CC5B-43E2-9642-38DD6B40E9A2}" srcOrd="0" destOrd="0" presId="urn:microsoft.com/office/officeart/2005/8/layout/vList3"/>
    <dgm:cxn modelId="{9888AD83-E959-41B1-BAAE-30003C84CA4F}" type="presParOf" srcId="{903A22A9-FD18-4197-9288-8EBF2466DBBE}" destId="{598C2313-9F84-47FC-8D82-1D540128A6CC}" srcOrd="1" destOrd="0" presId="urn:microsoft.com/office/officeart/2005/8/layout/vList3"/>
    <dgm:cxn modelId="{D4DE178F-B7A0-4AEC-BD10-A2A12D903B36}" type="presParOf" srcId="{A35DF3D9-4C16-47B0-9EB1-ECEBD486D77C}" destId="{387E33A8-2D1D-4F11-A1A1-6C4E4E0A74CB}" srcOrd="5" destOrd="0" presId="urn:microsoft.com/office/officeart/2005/8/layout/vList3"/>
    <dgm:cxn modelId="{9D2C4713-28E1-41D1-B291-E85893B74FD7}" type="presParOf" srcId="{A35DF3D9-4C16-47B0-9EB1-ECEBD486D77C}" destId="{06E47AD1-316D-40D4-A923-46E98A140890}" srcOrd="6" destOrd="0" presId="urn:microsoft.com/office/officeart/2005/8/layout/vList3"/>
    <dgm:cxn modelId="{50A0EE5E-9B0B-4F32-A2DF-3A95E2C00E7D}" type="presParOf" srcId="{06E47AD1-316D-40D4-A923-46E98A140890}" destId="{F473DF64-FFF0-40CE-8F88-E07FDD13A0EF}" srcOrd="0" destOrd="0" presId="urn:microsoft.com/office/officeart/2005/8/layout/vList3"/>
    <dgm:cxn modelId="{A37EFAD8-C5D3-4DE0-B5B4-23E39ED8FC07}" type="presParOf" srcId="{06E47AD1-316D-40D4-A923-46E98A140890}" destId="{18D53A46-E960-4F86-99E0-07CECA246385}" srcOrd="1" destOrd="0" presId="urn:microsoft.com/office/officeart/2005/8/layout/vList3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C6BC93B-6F41-41FE-90CF-250C9A3B6769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6B9730-533F-4CB4-87B2-4E19AAB999B8}">
      <dgm:prSet custT="1"/>
      <dgm:spPr/>
      <dgm:t>
        <a:bodyPr/>
        <a:lstStyle/>
        <a:p>
          <a:r>
            <a:rPr lang="en-US" sz="2000" b="0" i="0" dirty="0" smtClean="0"/>
            <a:t>Open-source</a:t>
          </a:r>
          <a:endParaRPr lang="en-US" sz="1600" dirty="0"/>
        </a:p>
      </dgm:t>
    </dgm:pt>
    <dgm:pt modelId="{4822E394-66BE-4FB0-844B-4D6D2408482F}" type="parTrans" cxnId="{0DD50967-6D7E-45ED-90C6-EC9049D205EC}">
      <dgm:prSet/>
      <dgm:spPr/>
      <dgm:t>
        <a:bodyPr/>
        <a:lstStyle/>
        <a:p>
          <a:endParaRPr lang="en-US"/>
        </a:p>
      </dgm:t>
    </dgm:pt>
    <dgm:pt modelId="{BD4C66A1-B3D8-465B-9A44-585F2F7EFA38}" type="sibTrans" cxnId="{0DD50967-6D7E-45ED-90C6-EC9049D205EC}">
      <dgm:prSet/>
      <dgm:spPr/>
      <dgm:t>
        <a:bodyPr/>
        <a:lstStyle/>
        <a:p>
          <a:endParaRPr lang="en-US"/>
        </a:p>
      </dgm:t>
    </dgm:pt>
    <dgm:pt modelId="{82ACF269-5004-4EFE-97B5-70612E2BFE30}">
      <dgm:prSet custT="1"/>
      <dgm:spPr/>
      <dgm:t>
        <a:bodyPr/>
        <a:lstStyle/>
        <a:p>
          <a:r>
            <a:rPr lang="en-US" sz="2000" b="0" i="0" dirty="0" smtClean="0"/>
            <a:t>Seamless scalability</a:t>
          </a:r>
          <a:endParaRPr lang="en-US" sz="2000" dirty="0"/>
        </a:p>
      </dgm:t>
    </dgm:pt>
    <dgm:pt modelId="{7D185BE0-C8E8-4AA8-903E-D79199607BEB}" type="parTrans" cxnId="{A819B3B9-B552-40CB-9D62-F49A8EB4E2F9}">
      <dgm:prSet/>
      <dgm:spPr/>
      <dgm:t>
        <a:bodyPr/>
        <a:lstStyle/>
        <a:p>
          <a:endParaRPr lang="en-US"/>
        </a:p>
      </dgm:t>
    </dgm:pt>
    <dgm:pt modelId="{B40C2E39-EA92-48BD-AE73-33ABA96FB2FE}" type="sibTrans" cxnId="{A819B3B9-B552-40CB-9D62-F49A8EB4E2F9}">
      <dgm:prSet/>
      <dgm:spPr/>
      <dgm:t>
        <a:bodyPr/>
        <a:lstStyle/>
        <a:p>
          <a:endParaRPr lang="en-US"/>
        </a:p>
      </dgm:t>
    </dgm:pt>
    <dgm:pt modelId="{B6AD05E6-138C-4629-8623-3BA5811DC03B}">
      <dgm:prSet custT="1"/>
      <dgm:spPr/>
      <dgm:t>
        <a:bodyPr/>
        <a:lstStyle/>
        <a:p>
          <a:r>
            <a:rPr lang="en-US" sz="2000" b="0" i="0" dirty="0" smtClean="0"/>
            <a:t>Supports complex queries</a:t>
          </a:r>
          <a:endParaRPr lang="en-US" sz="2000" dirty="0"/>
        </a:p>
      </dgm:t>
    </dgm:pt>
    <dgm:pt modelId="{FBA08041-D4A0-4E2A-B251-A567DB09A357}" type="parTrans" cxnId="{81E480E2-1407-4F19-A587-888AE1298521}">
      <dgm:prSet/>
      <dgm:spPr/>
      <dgm:t>
        <a:bodyPr/>
        <a:lstStyle/>
        <a:p>
          <a:endParaRPr lang="en-US"/>
        </a:p>
      </dgm:t>
    </dgm:pt>
    <dgm:pt modelId="{888A0201-BFD3-498D-8654-5D1E2120FB84}" type="sibTrans" cxnId="{81E480E2-1407-4F19-A587-888AE1298521}">
      <dgm:prSet/>
      <dgm:spPr/>
      <dgm:t>
        <a:bodyPr/>
        <a:lstStyle/>
        <a:p>
          <a:endParaRPr lang="en-US"/>
        </a:p>
      </dgm:t>
    </dgm:pt>
    <dgm:pt modelId="{F88B177A-7686-4B71-9D64-37BA1C79C16A}">
      <dgm:prSet custT="1"/>
      <dgm:spPr/>
      <dgm:t>
        <a:bodyPr/>
        <a:lstStyle/>
        <a:p>
          <a:r>
            <a:rPr lang="en-US" sz="2000" b="0" i="0" dirty="0" smtClean="0"/>
            <a:t>Relational database management system</a:t>
          </a:r>
          <a:endParaRPr lang="en-US" sz="2000" dirty="0"/>
        </a:p>
      </dgm:t>
    </dgm:pt>
    <dgm:pt modelId="{DCDDF630-D68C-40ED-842E-69D95F8E6E21}" type="parTrans" cxnId="{E6C5B0FB-6168-4CA9-BEE6-09656EE665C1}">
      <dgm:prSet/>
      <dgm:spPr/>
      <dgm:t>
        <a:bodyPr/>
        <a:lstStyle/>
        <a:p>
          <a:endParaRPr lang="en-US"/>
        </a:p>
      </dgm:t>
    </dgm:pt>
    <dgm:pt modelId="{A52DDD1E-FB22-4616-B422-E5709E030FEA}" type="sibTrans" cxnId="{E6C5B0FB-6168-4CA9-BEE6-09656EE665C1}">
      <dgm:prSet/>
      <dgm:spPr/>
      <dgm:t>
        <a:bodyPr/>
        <a:lstStyle/>
        <a:p>
          <a:endParaRPr lang="en-US"/>
        </a:p>
      </dgm:t>
    </dgm:pt>
    <dgm:pt modelId="{414232A8-D0CF-4008-8E79-A00370FD3188}" type="pres">
      <dgm:prSet presAssocID="{7C6BC93B-6F41-41FE-90CF-250C9A3B676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16E527-CB5E-490F-8856-B23BC960D24B}" type="pres">
      <dgm:prSet presAssocID="{C56B9730-533F-4CB4-87B2-4E19AAB999B8}" presName="composite" presStyleCnt="0"/>
      <dgm:spPr/>
    </dgm:pt>
    <dgm:pt modelId="{888A4D1D-8482-4418-A57A-3FBB84522E94}" type="pres">
      <dgm:prSet presAssocID="{C56B9730-533F-4CB4-87B2-4E19AAB999B8}" presName="imgShp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F5E2726-0150-4E50-ADA3-A470A7D2557C}" type="pres">
      <dgm:prSet presAssocID="{C56B9730-533F-4CB4-87B2-4E19AAB999B8}" presName="txShp" presStyleLbl="node1" presStyleIdx="0" presStyleCnt="4" custLinFactNeighborX="349" custLinFactNeighborY="-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9D39CB-A7A3-4F76-A021-BA6A5BE54DA8}" type="pres">
      <dgm:prSet presAssocID="{BD4C66A1-B3D8-465B-9A44-585F2F7EFA38}" presName="spacing" presStyleCnt="0"/>
      <dgm:spPr/>
    </dgm:pt>
    <dgm:pt modelId="{4F79313D-3CFB-4451-B99C-878B1016B2B5}" type="pres">
      <dgm:prSet presAssocID="{F88B177A-7686-4B71-9D64-37BA1C79C16A}" presName="composite" presStyleCnt="0"/>
      <dgm:spPr/>
    </dgm:pt>
    <dgm:pt modelId="{7648A0F0-EEB3-4DC0-A861-67CC6528F18E}" type="pres">
      <dgm:prSet presAssocID="{F88B177A-7686-4B71-9D64-37BA1C79C16A}" presName="imgShp" presStyleLbl="fgImgPlace1" presStyleIdx="1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73043A7-5F2E-491A-92B7-3090E676E054}" type="pres">
      <dgm:prSet presAssocID="{F88B177A-7686-4B71-9D64-37BA1C79C16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5F175-044B-49E9-8060-2576F92E12F0}" type="pres">
      <dgm:prSet presAssocID="{A52DDD1E-FB22-4616-B422-E5709E030FEA}" presName="spacing" presStyleCnt="0"/>
      <dgm:spPr/>
    </dgm:pt>
    <dgm:pt modelId="{922CFAAB-2FB9-41EC-9252-F84CC289483B}" type="pres">
      <dgm:prSet presAssocID="{82ACF269-5004-4EFE-97B5-70612E2BFE30}" presName="composite" presStyleCnt="0"/>
      <dgm:spPr/>
    </dgm:pt>
    <dgm:pt modelId="{AC1FD843-6588-4717-BC2F-BA50A5021F04}" type="pres">
      <dgm:prSet presAssocID="{82ACF269-5004-4EFE-97B5-70612E2BFE30}" presName="imgShp" presStyleLbl="fgImgPlace1" presStyleIdx="2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D85694C-8AE0-421A-993F-432D1C316808}" type="pres">
      <dgm:prSet presAssocID="{82ACF269-5004-4EFE-97B5-70612E2BFE3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0FEE33-0D59-43B6-869B-83A9975B356D}" type="pres">
      <dgm:prSet presAssocID="{B40C2E39-EA92-48BD-AE73-33ABA96FB2FE}" presName="spacing" presStyleCnt="0"/>
      <dgm:spPr/>
    </dgm:pt>
    <dgm:pt modelId="{9322E459-83E4-4846-B0A0-8C542FAB3DF0}" type="pres">
      <dgm:prSet presAssocID="{B6AD05E6-138C-4629-8623-3BA5811DC03B}" presName="composite" presStyleCnt="0"/>
      <dgm:spPr/>
    </dgm:pt>
    <dgm:pt modelId="{2E7D13C9-BCDC-4D3A-A684-F00260E4E632}" type="pres">
      <dgm:prSet presAssocID="{B6AD05E6-138C-4629-8623-3BA5811DC03B}" presName="imgShp" presStyleLbl="fgImgPlace1" presStyleIdx="3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79D16555-7A7E-4A17-ADAB-520B9C16D353}" type="pres">
      <dgm:prSet presAssocID="{B6AD05E6-138C-4629-8623-3BA5811DC03B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E480E2-1407-4F19-A587-888AE1298521}" srcId="{7C6BC93B-6F41-41FE-90CF-250C9A3B6769}" destId="{B6AD05E6-138C-4629-8623-3BA5811DC03B}" srcOrd="3" destOrd="0" parTransId="{FBA08041-D4A0-4E2A-B251-A567DB09A357}" sibTransId="{888A0201-BFD3-498D-8654-5D1E2120FB84}"/>
    <dgm:cxn modelId="{0DD50967-6D7E-45ED-90C6-EC9049D205EC}" srcId="{7C6BC93B-6F41-41FE-90CF-250C9A3B6769}" destId="{C56B9730-533F-4CB4-87B2-4E19AAB999B8}" srcOrd="0" destOrd="0" parTransId="{4822E394-66BE-4FB0-844B-4D6D2408482F}" sibTransId="{BD4C66A1-B3D8-465B-9A44-585F2F7EFA38}"/>
    <dgm:cxn modelId="{FDBF0333-438C-4188-B499-2DBF5D791A92}" type="presOf" srcId="{7C6BC93B-6F41-41FE-90CF-250C9A3B6769}" destId="{414232A8-D0CF-4008-8E79-A00370FD3188}" srcOrd="0" destOrd="0" presId="urn:microsoft.com/office/officeart/2005/8/layout/vList3"/>
    <dgm:cxn modelId="{F0548FD2-ECF4-4289-AF2B-D9D97261D713}" type="presOf" srcId="{F88B177A-7686-4B71-9D64-37BA1C79C16A}" destId="{973043A7-5F2E-491A-92B7-3090E676E054}" srcOrd="0" destOrd="0" presId="urn:microsoft.com/office/officeart/2005/8/layout/vList3"/>
    <dgm:cxn modelId="{A819B3B9-B552-40CB-9D62-F49A8EB4E2F9}" srcId="{7C6BC93B-6F41-41FE-90CF-250C9A3B6769}" destId="{82ACF269-5004-4EFE-97B5-70612E2BFE30}" srcOrd="2" destOrd="0" parTransId="{7D185BE0-C8E8-4AA8-903E-D79199607BEB}" sibTransId="{B40C2E39-EA92-48BD-AE73-33ABA96FB2FE}"/>
    <dgm:cxn modelId="{12995BC4-82C8-4FF7-8F6E-20AE7455AE4A}" type="presOf" srcId="{C56B9730-533F-4CB4-87B2-4E19AAB999B8}" destId="{AF5E2726-0150-4E50-ADA3-A470A7D2557C}" srcOrd="0" destOrd="0" presId="urn:microsoft.com/office/officeart/2005/8/layout/vList3"/>
    <dgm:cxn modelId="{09CBC979-C872-4DCE-BFAF-02CEE1CBA173}" type="presOf" srcId="{B6AD05E6-138C-4629-8623-3BA5811DC03B}" destId="{79D16555-7A7E-4A17-ADAB-520B9C16D353}" srcOrd="0" destOrd="0" presId="urn:microsoft.com/office/officeart/2005/8/layout/vList3"/>
    <dgm:cxn modelId="{868AADE6-DF99-4254-9A5C-02AF36B37C43}" type="presOf" srcId="{82ACF269-5004-4EFE-97B5-70612E2BFE30}" destId="{3D85694C-8AE0-421A-993F-432D1C316808}" srcOrd="0" destOrd="0" presId="urn:microsoft.com/office/officeart/2005/8/layout/vList3"/>
    <dgm:cxn modelId="{E6C5B0FB-6168-4CA9-BEE6-09656EE665C1}" srcId="{7C6BC93B-6F41-41FE-90CF-250C9A3B6769}" destId="{F88B177A-7686-4B71-9D64-37BA1C79C16A}" srcOrd="1" destOrd="0" parTransId="{DCDDF630-D68C-40ED-842E-69D95F8E6E21}" sibTransId="{A52DDD1E-FB22-4616-B422-E5709E030FEA}"/>
    <dgm:cxn modelId="{93FBD6E2-371D-4E66-9B35-6C9F7F650EF8}" type="presParOf" srcId="{414232A8-D0CF-4008-8E79-A00370FD3188}" destId="{ED16E527-CB5E-490F-8856-B23BC960D24B}" srcOrd="0" destOrd="0" presId="urn:microsoft.com/office/officeart/2005/8/layout/vList3"/>
    <dgm:cxn modelId="{8F065C89-8AEF-4CEA-AEC8-1B827E3A8A26}" type="presParOf" srcId="{ED16E527-CB5E-490F-8856-B23BC960D24B}" destId="{888A4D1D-8482-4418-A57A-3FBB84522E94}" srcOrd="0" destOrd="0" presId="urn:microsoft.com/office/officeart/2005/8/layout/vList3"/>
    <dgm:cxn modelId="{3DB141EE-081F-4AF8-9A5E-5C28381303BB}" type="presParOf" srcId="{ED16E527-CB5E-490F-8856-B23BC960D24B}" destId="{AF5E2726-0150-4E50-ADA3-A470A7D2557C}" srcOrd="1" destOrd="0" presId="urn:microsoft.com/office/officeart/2005/8/layout/vList3"/>
    <dgm:cxn modelId="{09AC396D-0752-4109-BA3E-C220A9248BC0}" type="presParOf" srcId="{414232A8-D0CF-4008-8E79-A00370FD3188}" destId="{199D39CB-A7A3-4F76-A021-BA6A5BE54DA8}" srcOrd="1" destOrd="0" presId="urn:microsoft.com/office/officeart/2005/8/layout/vList3"/>
    <dgm:cxn modelId="{52E8C044-645F-4609-BB31-1BEF4042F014}" type="presParOf" srcId="{414232A8-D0CF-4008-8E79-A00370FD3188}" destId="{4F79313D-3CFB-4451-B99C-878B1016B2B5}" srcOrd="2" destOrd="0" presId="urn:microsoft.com/office/officeart/2005/8/layout/vList3"/>
    <dgm:cxn modelId="{3842ADFF-E919-433C-8E48-27E9AEFD3AD0}" type="presParOf" srcId="{4F79313D-3CFB-4451-B99C-878B1016B2B5}" destId="{7648A0F0-EEB3-4DC0-A861-67CC6528F18E}" srcOrd="0" destOrd="0" presId="urn:microsoft.com/office/officeart/2005/8/layout/vList3"/>
    <dgm:cxn modelId="{83A2DA0B-5188-4B16-B26B-843E71EF96D7}" type="presParOf" srcId="{4F79313D-3CFB-4451-B99C-878B1016B2B5}" destId="{973043A7-5F2E-491A-92B7-3090E676E054}" srcOrd="1" destOrd="0" presId="urn:microsoft.com/office/officeart/2005/8/layout/vList3"/>
    <dgm:cxn modelId="{125972F7-5216-42A7-B991-3DC3021818AF}" type="presParOf" srcId="{414232A8-D0CF-4008-8E79-A00370FD3188}" destId="{F115F175-044B-49E9-8060-2576F92E12F0}" srcOrd="3" destOrd="0" presId="urn:microsoft.com/office/officeart/2005/8/layout/vList3"/>
    <dgm:cxn modelId="{4F877F75-B0E5-4BE8-9095-5ED3F513C792}" type="presParOf" srcId="{414232A8-D0CF-4008-8E79-A00370FD3188}" destId="{922CFAAB-2FB9-41EC-9252-F84CC289483B}" srcOrd="4" destOrd="0" presId="urn:microsoft.com/office/officeart/2005/8/layout/vList3"/>
    <dgm:cxn modelId="{4904B343-CCCB-478F-AC4D-7F2E34334CF6}" type="presParOf" srcId="{922CFAAB-2FB9-41EC-9252-F84CC289483B}" destId="{AC1FD843-6588-4717-BC2F-BA50A5021F04}" srcOrd="0" destOrd="0" presId="urn:microsoft.com/office/officeart/2005/8/layout/vList3"/>
    <dgm:cxn modelId="{10DF12C9-0B99-4458-A822-E1E98619D2B0}" type="presParOf" srcId="{922CFAAB-2FB9-41EC-9252-F84CC289483B}" destId="{3D85694C-8AE0-421A-993F-432D1C316808}" srcOrd="1" destOrd="0" presId="urn:microsoft.com/office/officeart/2005/8/layout/vList3"/>
    <dgm:cxn modelId="{6A57C661-F456-49B6-A3CC-2D77D3280984}" type="presParOf" srcId="{414232A8-D0CF-4008-8E79-A00370FD3188}" destId="{350FEE33-0D59-43B6-869B-83A9975B356D}" srcOrd="5" destOrd="0" presId="urn:microsoft.com/office/officeart/2005/8/layout/vList3"/>
    <dgm:cxn modelId="{217724B6-8A45-4D12-BB35-6C99330F4CEB}" type="presParOf" srcId="{414232A8-D0CF-4008-8E79-A00370FD3188}" destId="{9322E459-83E4-4846-B0A0-8C542FAB3DF0}" srcOrd="6" destOrd="0" presId="urn:microsoft.com/office/officeart/2005/8/layout/vList3"/>
    <dgm:cxn modelId="{EBF6F046-2F3A-4236-9798-CB7DCC67B4A0}" type="presParOf" srcId="{9322E459-83E4-4846-B0A0-8C542FAB3DF0}" destId="{2E7D13C9-BCDC-4D3A-A684-F00260E4E632}" srcOrd="0" destOrd="0" presId="urn:microsoft.com/office/officeart/2005/8/layout/vList3"/>
    <dgm:cxn modelId="{3F4C8355-12A6-4FD6-A2F0-C44DC5A44054}" type="presParOf" srcId="{9322E459-83E4-4846-B0A0-8C542FAB3DF0}" destId="{79D16555-7A7E-4A17-ADAB-520B9C16D353}" srcOrd="1" destOrd="0" presId="urn:microsoft.com/office/officeart/2005/8/layout/vList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CF3C-05B3-4C62-8ADA-F03A897A2301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C2CCF-7EBD-4293-9A9E-302F7C1D4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C2CCF-7EBD-4293-9A9E-302F7C1D407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F0CE8-F33F-44C1-A95C-67E3602A6E5D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6D10A-224E-486F-B8A5-61E61DD39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3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4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5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8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9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0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1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2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3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4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5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2.xml"/><Relationship Id="rId9" Type="http://schemas.openxmlformats.org/officeDocument/2006/relationships/diagramColors" Target="../diagrams/colors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6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7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8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9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0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41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Data" Target="../diagrams/data42.xml"/><Relationship Id="rId7" Type="http://schemas.openxmlformats.org/officeDocument/2006/relationships/diagramData" Target="../diagrams/data4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10" Type="http://schemas.openxmlformats.org/officeDocument/2006/relationships/diagramColors" Target="../diagrams/colors43.xml"/><Relationship Id="rId4" Type="http://schemas.openxmlformats.org/officeDocument/2006/relationships/diagramLayout" Target="../diagrams/layout42.xml"/><Relationship Id="rId9" Type="http://schemas.openxmlformats.org/officeDocument/2006/relationships/diagramQuickStyle" Target="../diagrams/quickStyle4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3" Type="http://schemas.openxmlformats.org/officeDocument/2006/relationships/diagramData" Target="../diagrams/data44.xml"/><Relationship Id="rId7" Type="http://schemas.openxmlformats.org/officeDocument/2006/relationships/diagramData" Target="../diagrams/data4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10" Type="http://schemas.openxmlformats.org/officeDocument/2006/relationships/diagramColors" Target="../diagrams/colors45.xml"/><Relationship Id="rId4" Type="http://schemas.openxmlformats.org/officeDocument/2006/relationships/diagramLayout" Target="../diagrams/layout44.xml"/><Relationship Id="rId9" Type="http://schemas.openxmlformats.org/officeDocument/2006/relationships/diagramQuickStyle" Target="../diagrams/quickStyle4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6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Data" Target="../diagrams/data7.xml"/><Relationship Id="rId7" Type="http://schemas.openxmlformats.org/officeDocument/2006/relationships/diagramData" Target="../diagrams/data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2.jpeg"/><Relationship Id="rId5" Type="http://schemas.openxmlformats.org/officeDocument/2006/relationships/diagramQuickStyle" Target="../diagrams/quickStyle7.xml"/><Relationship Id="rId10" Type="http://schemas.openxmlformats.org/officeDocument/2006/relationships/diagramColors" Target="../diagrams/colors8.xml"/><Relationship Id="rId4" Type="http://schemas.openxmlformats.org/officeDocument/2006/relationships/diagramLayout" Target="../diagrams/layout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Data" Target="../diagrams/data9.xml"/><Relationship Id="rId7" Type="http://schemas.openxmlformats.org/officeDocument/2006/relationships/diagramData" Target="../diagrams/data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9.xml"/><Relationship Id="rId10" Type="http://schemas.openxmlformats.org/officeDocument/2006/relationships/diagramColors" Target="../diagrams/colors10.xml"/><Relationship Id="rId4" Type="http://schemas.openxmlformats.org/officeDocument/2006/relationships/diagramLayout" Target="../diagrams/layout9.xml"/><Relationship Id="rId9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3" Type="http://schemas.openxmlformats.org/officeDocument/2006/relationships/diagramLayout" Target="../diagrams/layout13.xml"/><Relationship Id="rId7" Type="http://schemas.openxmlformats.org/officeDocument/2006/relationships/diagramLayout" Target="../diagrams/layout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4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diagramColors" Target="../diagrams/colors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2"/>
            <a:ext cx="6400800" cy="97156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Developed By,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Vivek Kumar Verma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 CSM21040 )</a:t>
            </a:r>
          </a:p>
          <a:p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techvariable 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615" y="571480"/>
            <a:ext cx="2113415" cy="1335744"/>
          </a:xfrm>
          <a:prstGeom prst="rect">
            <a:avLst/>
          </a:prstGeom>
        </p:spPr>
      </p:pic>
      <p:pic>
        <p:nvPicPr>
          <p:cNvPr id="5" name="Picture 4" descr="Tezpur_University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0166" y="571480"/>
            <a:ext cx="1561572" cy="1561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235743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Doctor- Patient Appointment System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57488" y="4702742"/>
            <a:ext cx="318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Under the guidance of,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24" y="5143512"/>
            <a:ext cx="2204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Mr. Nimish Bhardwaj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Programmer Analyst,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TechVariable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074" y="5143512"/>
            <a:ext cx="17684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Dr. Rosy Sarmah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Associate Professor,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Tezpur University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0956" y="6455323"/>
            <a:ext cx="1302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Date: 09/06/2023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807735" y="577334"/>
          <a:ext cx="3737883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Specific-Django-architectur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" y="1600200"/>
            <a:ext cx="8511540" cy="3987800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/>
        </p:nvGraphicFramePr>
        <p:xfrm>
          <a:off x="2509520" y="5732780"/>
          <a:ext cx="4541520" cy="614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-241051" y="3101340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0540" y="121921"/>
            <a:ext cx="8412480" cy="653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50820" y="937260"/>
            <a:ext cx="3497579" cy="4038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0 DFD / Context Diagram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59" y="1524000"/>
            <a:ext cx="7354427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50820" y="830580"/>
            <a:ext cx="3497579" cy="3581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" y="1379220"/>
            <a:ext cx="7619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50820" y="830580"/>
            <a:ext cx="3497579" cy="3581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2 for Registration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" y="1440908"/>
            <a:ext cx="7619999" cy="5020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50820" y="777240"/>
            <a:ext cx="3497579" cy="3581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2 for Profile Handler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29" y="1188720"/>
            <a:ext cx="8033657" cy="5272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50820" y="777240"/>
            <a:ext cx="3497579" cy="3581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Level 2 for Appointment Handler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3" y="1188720"/>
            <a:ext cx="8414657" cy="5272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4" y="1426030"/>
            <a:ext cx="8436430" cy="4985656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4" y="1546112"/>
            <a:ext cx="8436430" cy="4745491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4" y="1546112"/>
            <a:ext cx="8436430" cy="4745491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056640" y="548640"/>
          <a:ext cx="7030720" cy="559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4" y="1469571"/>
            <a:ext cx="8436430" cy="4909117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6" y="1393711"/>
            <a:ext cx="8436428" cy="4560775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6" y="1811366"/>
            <a:ext cx="8436428" cy="4139122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evel 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6" y="3831771"/>
            <a:ext cx="8436428" cy="2581020"/>
          </a:xfrm>
          <a:prstGeom prst="rect">
            <a:avLst/>
          </a:prstGeom>
        </p:spPr>
      </p:pic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116" y="1102233"/>
            <a:ext cx="8392886" cy="2566253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6" y="1102233"/>
            <a:ext cx="8436428" cy="5167938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6" y="1313457"/>
            <a:ext cx="8436428" cy="4745490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7" y="1313457"/>
            <a:ext cx="8436426" cy="4745490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7" y="1313457"/>
            <a:ext cx="8436426" cy="4745489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8" y="1313457"/>
            <a:ext cx="8436424" cy="4745489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8" y="1313457"/>
            <a:ext cx="8436424" cy="4745488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335280"/>
          <a:ext cx="6096000" cy="72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650240" y="1219200"/>
          <a:ext cx="5933440" cy="51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 descr="DPA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1798" y="3004458"/>
            <a:ext cx="1739234" cy="1618361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9" y="1313457"/>
            <a:ext cx="8436422" cy="4745488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88" y="1106729"/>
            <a:ext cx="7554685" cy="2656114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mail for request sent successfull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232" y="3980559"/>
            <a:ext cx="7554685" cy="2656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9" y="1313457"/>
            <a:ext cx="8436422" cy="4745487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9" y="1313457"/>
            <a:ext cx="8436421" cy="4745487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19" y="1313457"/>
            <a:ext cx="8436421" cy="4745486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192465"/>
          <a:ext cx="4307342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mail for request sent successfull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20" y="1313457"/>
            <a:ext cx="8436419" cy="4989372"/>
          </a:xfrm>
          <a:prstGeom prst="rect">
            <a:avLst/>
          </a:prstGeom>
        </p:spPr>
      </p:pic>
      <p:pic>
        <p:nvPicPr>
          <p:cNvPr id="6" name="Picture 5" descr="DPAS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4171" y="306232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478972"/>
          <a:ext cx="4307342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707572" y="1676400"/>
          <a:ext cx="7946571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783772"/>
          <a:ext cx="4307342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707572" y="1676400"/>
          <a:ext cx="7946571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357369" y="783771"/>
          <a:ext cx="4307342" cy="429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DPAS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8338" y="5520489"/>
            <a:ext cx="1012373" cy="942015"/>
          </a:xfrm>
          <a:prstGeom prst="roundRect">
            <a:avLst>
              <a:gd name="adj" fmla="val 8594"/>
            </a:avLst>
          </a:prstGeom>
          <a:solidFill>
            <a:srgbClr val="002060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Tezpur_University_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083" y="306232"/>
            <a:ext cx="1561572" cy="1561572"/>
          </a:xfrm>
          <a:prstGeom prst="rect">
            <a:avLst/>
          </a:prstGeom>
        </p:spPr>
      </p:pic>
      <p:pic>
        <p:nvPicPr>
          <p:cNvPr id="8" name="Picture 7" descr="techvariable 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656" y="534115"/>
            <a:ext cx="1722573" cy="804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335280"/>
          <a:ext cx="6096000" cy="721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94640" y="1483360"/>
          <a:ext cx="8575040" cy="4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/>
        </p:nvGraphicFramePr>
        <p:xfrm>
          <a:off x="457200" y="274638"/>
          <a:ext cx="8229600" cy="893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python 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19264"/>
            <a:ext cx="2020077" cy="149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django 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4790" y="1619264"/>
            <a:ext cx="3614420" cy="1306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Html 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694" y="1619264"/>
            <a:ext cx="1878106" cy="1662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smtp logo 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8694" y="4374891"/>
            <a:ext cx="1878106" cy="1560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ailwindcss 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33615" y="3281680"/>
            <a:ext cx="3076769" cy="1093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postresql logo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535" y="4374891"/>
            <a:ext cx="1976742" cy="1560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jinja 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4790" y="4667637"/>
            <a:ext cx="3614420" cy="109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ython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1" y="518251"/>
            <a:ext cx="2211355" cy="1161259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/>
        </p:nvGraphicFramePr>
        <p:xfrm>
          <a:off x="597159" y="1977552"/>
          <a:ext cx="3701143" cy="432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/>
        </p:nvGraphicFramePr>
        <p:xfrm>
          <a:off x="4883021" y="1977552"/>
          <a:ext cx="3701143" cy="432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 descr="django imag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49520" y="489520"/>
            <a:ext cx="3347720" cy="1189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ython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4639" y="518251"/>
            <a:ext cx="1161259" cy="1161259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/>
        </p:nvGraphicFramePr>
        <p:xfrm>
          <a:off x="193040" y="1977552"/>
          <a:ext cx="4378959" cy="432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/>
          <p:cNvGraphicFramePr/>
          <p:nvPr/>
        </p:nvGraphicFramePr>
        <p:xfrm>
          <a:off x="4572000" y="1977552"/>
          <a:ext cx="4328159" cy="432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16" descr="django image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3390" y="489520"/>
            <a:ext cx="2675890" cy="1189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4541520" y="1916592"/>
          <a:ext cx="4328159" cy="432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 descr="django 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548639"/>
            <a:ext cx="3346450" cy="104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9" name="Diagram 8"/>
          <p:cNvGraphicFramePr/>
          <p:nvPr/>
        </p:nvGraphicFramePr>
        <p:xfrm>
          <a:off x="142240" y="1960880"/>
          <a:ext cx="4328159" cy="435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 descr="django 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7300" y="530160"/>
            <a:ext cx="1189990" cy="11899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/>
        </p:nvGraphicFramePr>
        <p:xfrm>
          <a:off x="2703058" y="577334"/>
          <a:ext cx="3737883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944880" y="1341120"/>
          <a:ext cx="7599680" cy="498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606</Words>
  <Application>Microsoft Office PowerPoint</Application>
  <PresentationFormat>On-screen Show (4:3)</PresentationFormat>
  <Paragraphs>146</Paragraphs>
  <Slides>38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ASUS</dc:creator>
  <cp:lastModifiedBy>ASUS</cp:lastModifiedBy>
  <cp:revision>2</cp:revision>
  <dcterms:created xsi:type="dcterms:W3CDTF">2023-06-08T06:21:46Z</dcterms:created>
  <dcterms:modified xsi:type="dcterms:W3CDTF">2023-06-08T16:24:04Z</dcterms:modified>
</cp:coreProperties>
</file>